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3" r:id="rId2"/>
    <p:sldId id="264" r:id="rId3"/>
    <p:sldId id="265" r:id="rId4"/>
    <p:sldId id="266" r:id="rId5"/>
    <p:sldId id="267" r:id="rId6"/>
    <p:sldId id="281" r:id="rId7"/>
    <p:sldId id="288" r:id="rId8"/>
    <p:sldId id="269" r:id="rId9"/>
    <p:sldId id="285" r:id="rId10"/>
    <p:sldId id="286" r:id="rId11"/>
    <p:sldId id="274" r:id="rId12"/>
    <p:sldId id="270" r:id="rId13"/>
    <p:sldId id="271" r:id="rId14"/>
    <p:sldId id="272" r:id="rId15"/>
    <p:sldId id="273" r:id="rId16"/>
    <p:sldId id="275" r:id="rId17"/>
    <p:sldId id="276" r:id="rId18"/>
    <p:sldId id="279" r:id="rId19"/>
    <p:sldId id="277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A5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4" autoAdjust="0"/>
    <p:restoredTop sz="94660"/>
  </p:normalViewPr>
  <p:slideViewPr>
    <p:cSldViewPr snapToGrid="0">
      <p:cViewPr varScale="1">
        <p:scale>
          <a:sx n="80" d="100"/>
          <a:sy n="80" d="100"/>
        </p:scale>
        <p:origin x="5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_rels/data4.xml.rels><?xml version="1.0" encoding="UTF-8" standalone="yes"?>
<Relationships xmlns="http://schemas.openxmlformats.org/package/2006/relationships"><Relationship Id="rId1" Type="http://schemas.openxmlformats.org/officeDocument/2006/relationships/image" Target="../media/image24.png"/></Relationships>
</file>

<file path=ppt/diagrams/_rels/drawing4.xml.rels><?xml version="1.0" encoding="UTF-8" standalone="yes"?>
<Relationships xmlns="http://schemas.openxmlformats.org/package/2006/relationships"><Relationship Id="rId1" Type="http://schemas.openxmlformats.org/officeDocument/2006/relationships/image" Target="../media/image2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4A857C4-B3B2-44C0-8A1C-9B4B97339F6F}" type="doc">
      <dgm:prSet loTypeId="urn:microsoft.com/office/officeart/2005/8/layout/hChevron3" loCatId="process" qsTypeId="urn:microsoft.com/office/officeart/2005/8/quickstyle/simple1" qsCatId="simple" csTypeId="urn:microsoft.com/office/officeart/2005/8/colors/accent1_4" csCatId="accent1" phldr="1"/>
      <dgm:spPr/>
    </dgm:pt>
    <dgm:pt modelId="{DEE44A1B-BE7D-496C-8B99-F6EE391D7A05}">
      <dgm:prSet phldrT="[Text]" custT="1"/>
      <dgm:spPr/>
      <dgm:t>
        <a:bodyPr/>
        <a:lstStyle/>
        <a:p>
          <a:r>
            <a:rPr lang="en-US" sz="2000" dirty="0"/>
            <a:t>Visiting restaurants</a:t>
          </a:r>
        </a:p>
      </dgm:t>
    </dgm:pt>
    <dgm:pt modelId="{60840671-5DBA-4DD3-A0DF-36089E7E4B33}" type="parTrans" cxnId="{E9F70551-F754-47C5-BC1A-0237B465F3F2}">
      <dgm:prSet/>
      <dgm:spPr/>
      <dgm:t>
        <a:bodyPr/>
        <a:lstStyle/>
        <a:p>
          <a:endParaRPr lang="en-US"/>
        </a:p>
      </dgm:t>
    </dgm:pt>
    <dgm:pt modelId="{B6AD9981-9E7A-4A2A-BE95-A20D8686EB19}" type="sibTrans" cxnId="{E9F70551-F754-47C5-BC1A-0237B465F3F2}">
      <dgm:prSet/>
      <dgm:spPr/>
      <dgm:t>
        <a:bodyPr/>
        <a:lstStyle/>
        <a:p>
          <a:endParaRPr lang="en-US"/>
        </a:p>
      </dgm:t>
    </dgm:pt>
    <dgm:pt modelId="{200D651C-D991-4215-AA8D-9CAF82D154BE}">
      <dgm:prSet phldrT="[Text]" custT="1"/>
      <dgm:spPr/>
      <dgm:t>
        <a:bodyPr/>
        <a:lstStyle/>
        <a:p>
          <a:r>
            <a:rPr lang="en-US" sz="2000" dirty="0"/>
            <a:t>Restaurants &amp; Menu price</a:t>
          </a:r>
        </a:p>
      </dgm:t>
    </dgm:pt>
    <dgm:pt modelId="{67F12FA2-AFD3-471C-B219-9C4CBB5F6781}" type="parTrans" cxnId="{A4D0C5D3-13E8-4D69-9293-8DE2562AD0CF}">
      <dgm:prSet/>
      <dgm:spPr/>
      <dgm:t>
        <a:bodyPr/>
        <a:lstStyle/>
        <a:p>
          <a:endParaRPr lang="en-US"/>
        </a:p>
      </dgm:t>
    </dgm:pt>
    <dgm:pt modelId="{D7422A6A-0106-4F32-A14C-FCB145C8D832}" type="sibTrans" cxnId="{A4D0C5D3-13E8-4D69-9293-8DE2562AD0CF}">
      <dgm:prSet/>
      <dgm:spPr/>
      <dgm:t>
        <a:bodyPr/>
        <a:lstStyle/>
        <a:p>
          <a:endParaRPr lang="en-US"/>
        </a:p>
      </dgm:t>
    </dgm:pt>
    <dgm:pt modelId="{DDE76CCB-8B82-4334-A8D9-1767A60F74A4}">
      <dgm:prSet phldrT="[Text]" custT="1"/>
      <dgm:spPr/>
      <dgm:t>
        <a:bodyPr/>
        <a:lstStyle/>
        <a:p>
          <a:r>
            <a:rPr lang="en-US" sz="2000" dirty="0"/>
            <a:t>Restaurants &amp; Food </a:t>
          </a:r>
          <a:r>
            <a:rPr lang="en-US" sz="2000"/>
            <a:t>reviews </a:t>
          </a:r>
          <a:endParaRPr lang="en-US" sz="2000" dirty="0"/>
        </a:p>
      </dgm:t>
    </dgm:pt>
    <dgm:pt modelId="{1395A2FD-AA81-47EE-8247-A9862DA3C1C5}" type="parTrans" cxnId="{2828CF54-4201-47CD-B3D7-87450BA9D3E1}">
      <dgm:prSet/>
      <dgm:spPr/>
      <dgm:t>
        <a:bodyPr/>
        <a:lstStyle/>
        <a:p>
          <a:endParaRPr lang="en-US"/>
        </a:p>
      </dgm:t>
    </dgm:pt>
    <dgm:pt modelId="{8261DDED-6708-476D-BA6C-894F86733793}" type="sibTrans" cxnId="{2828CF54-4201-47CD-B3D7-87450BA9D3E1}">
      <dgm:prSet/>
      <dgm:spPr/>
      <dgm:t>
        <a:bodyPr/>
        <a:lstStyle/>
        <a:p>
          <a:endParaRPr lang="en-US"/>
        </a:p>
      </dgm:t>
    </dgm:pt>
    <dgm:pt modelId="{6F68B109-1DD8-495A-A5B2-4F95CC0A7D2A}">
      <dgm:prSet custT="1"/>
      <dgm:spPr/>
      <dgm:t>
        <a:bodyPr/>
        <a:lstStyle/>
        <a:p>
          <a:r>
            <a:rPr lang="en-US" sz="2000" dirty="0">
              <a:solidFill>
                <a:srgbClr val="FFFF00"/>
              </a:solidFill>
            </a:rPr>
            <a:t>Decision</a:t>
          </a:r>
        </a:p>
      </dgm:t>
    </dgm:pt>
    <dgm:pt modelId="{F6036930-B2D4-4E18-A5F6-90AE5087033F}" type="parTrans" cxnId="{05FCDC29-A2EE-4B5F-B18F-3722B13751AD}">
      <dgm:prSet/>
      <dgm:spPr/>
      <dgm:t>
        <a:bodyPr/>
        <a:lstStyle/>
        <a:p>
          <a:endParaRPr lang="en-US"/>
        </a:p>
      </dgm:t>
    </dgm:pt>
    <dgm:pt modelId="{62B012B4-D72E-4BA5-A8F1-E2E59EECC35D}" type="sibTrans" cxnId="{05FCDC29-A2EE-4B5F-B18F-3722B13751AD}">
      <dgm:prSet/>
      <dgm:spPr/>
      <dgm:t>
        <a:bodyPr/>
        <a:lstStyle/>
        <a:p>
          <a:endParaRPr lang="en-US"/>
        </a:p>
      </dgm:t>
    </dgm:pt>
    <dgm:pt modelId="{59C04A77-F2FD-41A1-851A-164E0F4D8679}">
      <dgm:prSet custT="1"/>
      <dgm:spPr/>
      <dgm:t>
        <a:bodyPr/>
        <a:lstStyle/>
        <a:p>
          <a:r>
            <a:rPr lang="en-US" sz="2000" dirty="0" smtClean="0"/>
            <a:t>Recommendations</a:t>
          </a:r>
          <a:endParaRPr lang="en-US" sz="2000" dirty="0"/>
        </a:p>
      </dgm:t>
    </dgm:pt>
    <dgm:pt modelId="{3692A3E2-EE0B-4553-B2B0-D747D2751600}" type="sibTrans" cxnId="{0D236C00-6B2F-40F8-9154-3AE9EDA35D9B}">
      <dgm:prSet/>
      <dgm:spPr/>
      <dgm:t>
        <a:bodyPr/>
        <a:lstStyle/>
        <a:p>
          <a:endParaRPr lang="en-US"/>
        </a:p>
      </dgm:t>
    </dgm:pt>
    <dgm:pt modelId="{8BE24FEC-585D-4D92-80A8-C706BB769487}" type="parTrans" cxnId="{0D236C00-6B2F-40F8-9154-3AE9EDA35D9B}">
      <dgm:prSet/>
      <dgm:spPr/>
      <dgm:t>
        <a:bodyPr/>
        <a:lstStyle/>
        <a:p>
          <a:endParaRPr lang="en-US"/>
        </a:p>
      </dgm:t>
    </dgm:pt>
    <dgm:pt modelId="{F7997FC0-A9A9-48D5-876D-D3F41221F250}" type="pres">
      <dgm:prSet presAssocID="{C4A857C4-B3B2-44C0-8A1C-9B4B97339F6F}" presName="Name0" presStyleCnt="0">
        <dgm:presLayoutVars>
          <dgm:dir/>
          <dgm:resizeHandles val="exact"/>
        </dgm:presLayoutVars>
      </dgm:prSet>
      <dgm:spPr/>
    </dgm:pt>
    <dgm:pt modelId="{58E71E5B-31F0-4370-A4AF-03A4149193C3}" type="pres">
      <dgm:prSet presAssocID="{DEE44A1B-BE7D-496C-8B99-F6EE391D7A05}" presName="parTxOnly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45E6427-3BAA-46B5-8562-C4D7E0E9A3ED}" type="pres">
      <dgm:prSet presAssocID="{B6AD9981-9E7A-4A2A-BE95-A20D8686EB19}" presName="parSpace" presStyleCnt="0"/>
      <dgm:spPr/>
    </dgm:pt>
    <dgm:pt modelId="{F35D0747-A860-43EA-A7B9-A97C81AADFBF}" type="pres">
      <dgm:prSet presAssocID="{200D651C-D991-4215-AA8D-9CAF82D154BE}" presName="parTxOnly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BA163F8-3D15-4889-A6D0-3320873C9136}" type="pres">
      <dgm:prSet presAssocID="{D7422A6A-0106-4F32-A14C-FCB145C8D832}" presName="parSpace" presStyleCnt="0"/>
      <dgm:spPr/>
    </dgm:pt>
    <dgm:pt modelId="{1922F208-06A6-41F9-A58A-9793FDE78F93}" type="pres">
      <dgm:prSet presAssocID="{DDE76CCB-8B82-4334-A8D9-1767A60F74A4}" presName="parTxOnly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35E6F8C-486C-4B51-ACD6-21542D4CEB8F}" type="pres">
      <dgm:prSet presAssocID="{8261DDED-6708-476D-BA6C-894F86733793}" presName="parSpace" presStyleCnt="0"/>
      <dgm:spPr/>
    </dgm:pt>
    <dgm:pt modelId="{8E3E6943-A863-437D-9826-C8C17AC004BD}" type="pres">
      <dgm:prSet presAssocID="{59C04A77-F2FD-41A1-851A-164E0F4D8679}" presName="parTxOnly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F7C77DE-7AD7-466E-93F6-E951AB8F7CE8}" type="pres">
      <dgm:prSet presAssocID="{3692A3E2-EE0B-4553-B2B0-D747D2751600}" presName="parSpace" presStyleCnt="0"/>
      <dgm:spPr/>
    </dgm:pt>
    <dgm:pt modelId="{7B228354-03E3-4319-A4D2-117CA6DB01D8}" type="pres">
      <dgm:prSet presAssocID="{6F68B109-1DD8-495A-A5B2-4F95CC0A7D2A}" presName="parTxOnly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D236C00-6B2F-40F8-9154-3AE9EDA35D9B}" srcId="{C4A857C4-B3B2-44C0-8A1C-9B4B97339F6F}" destId="{59C04A77-F2FD-41A1-851A-164E0F4D8679}" srcOrd="3" destOrd="0" parTransId="{8BE24FEC-585D-4D92-80A8-C706BB769487}" sibTransId="{3692A3E2-EE0B-4553-B2B0-D747D2751600}"/>
    <dgm:cxn modelId="{601649D6-A269-4BEC-B60C-7A5BA4F78D18}" type="presOf" srcId="{59C04A77-F2FD-41A1-851A-164E0F4D8679}" destId="{8E3E6943-A863-437D-9826-C8C17AC004BD}" srcOrd="0" destOrd="0" presId="urn:microsoft.com/office/officeart/2005/8/layout/hChevron3"/>
    <dgm:cxn modelId="{6455ABEB-8837-40E1-BA2C-97F9C7B1C42B}" type="presOf" srcId="{6F68B109-1DD8-495A-A5B2-4F95CC0A7D2A}" destId="{7B228354-03E3-4319-A4D2-117CA6DB01D8}" srcOrd="0" destOrd="0" presId="urn:microsoft.com/office/officeart/2005/8/layout/hChevron3"/>
    <dgm:cxn modelId="{2828CF54-4201-47CD-B3D7-87450BA9D3E1}" srcId="{C4A857C4-B3B2-44C0-8A1C-9B4B97339F6F}" destId="{DDE76CCB-8B82-4334-A8D9-1767A60F74A4}" srcOrd="2" destOrd="0" parTransId="{1395A2FD-AA81-47EE-8247-A9862DA3C1C5}" sibTransId="{8261DDED-6708-476D-BA6C-894F86733793}"/>
    <dgm:cxn modelId="{E9F70551-F754-47C5-BC1A-0237B465F3F2}" srcId="{C4A857C4-B3B2-44C0-8A1C-9B4B97339F6F}" destId="{DEE44A1B-BE7D-496C-8B99-F6EE391D7A05}" srcOrd="0" destOrd="0" parTransId="{60840671-5DBA-4DD3-A0DF-36089E7E4B33}" sibTransId="{B6AD9981-9E7A-4A2A-BE95-A20D8686EB19}"/>
    <dgm:cxn modelId="{F534F5AD-D762-4A52-95A1-0201091F117D}" type="presOf" srcId="{C4A857C4-B3B2-44C0-8A1C-9B4B97339F6F}" destId="{F7997FC0-A9A9-48D5-876D-D3F41221F250}" srcOrd="0" destOrd="0" presId="urn:microsoft.com/office/officeart/2005/8/layout/hChevron3"/>
    <dgm:cxn modelId="{BA3AABBD-19C1-483E-A34E-9D51EC0D510E}" type="presOf" srcId="{200D651C-D991-4215-AA8D-9CAF82D154BE}" destId="{F35D0747-A860-43EA-A7B9-A97C81AADFBF}" srcOrd="0" destOrd="0" presId="urn:microsoft.com/office/officeart/2005/8/layout/hChevron3"/>
    <dgm:cxn modelId="{D6BF5AFC-7973-4174-A6AD-B2D9BB319B05}" type="presOf" srcId="{DDE76CCB-8B82-4334-A8D9-1767A60F74A4}" destId="{1922F208-06A6-41F9-A58A-9793FDE78F93}" srcOrd="0" destOrd="0" presId="urn:microsoft.com/office/officeart/2005/8/layout/hChevron3"/>
    <dgm:cxn modelId="{A4D0C5D3-13E8-4D69-9293-8DE2562AD0CF}" srcId="{C4A857C4-B3B2-44C0-8A1C-9B4B97339F6F}" destId="{200D651C-D991-4215-AA8D-9CAF82D154BE}" srcOrd="1" destOrd="0" parTransId="{67F12FA2-AFD3-471C-B219-9C4CBB5F6781}" sibTransId="{D7422A6A-0106-4F32-A14C-FCB145C8D832}"/>
    <dgm:cxn modelId="{BE416772-F075-4E6C-BA9F-08E865A00903}" type="presOf" srcId="{DEE44A1B-BE7D-496C-8B99-F6EE391D7A05}" destId="{58E71E5B-31F0-4370-A4AF-03A4149193C3}" srcOrd="0" destOrd="0" presId="urn:microsoft.com/office/officeart/2005/8/layout/hChevron3"/>
    <dgm:cxn modelId="{05FCDC29-A2EE-4B5F-B18F-3722B13751AD}" srcId="{C4A857C4-B3B2-44C0-8A1C-9B4B97339F6F}" destId="{6F68B109-1DD8-495A-A5B2-4F95CC0A7D2A}" srcOrd="4" destOrd="0" parTransId="{F6036930-B2D4-4E18-A5F6-90AE5087033F}" sibTransId="{62B012B4-D72E-4BA5-A8F1-E2E59EECC35D}"/>
    <dgm:cxn modelId="{4C9F9A89-603F-48E9-BCFE-54347D19448D}" type="presParOf" srcId="{F7997FC0-A9A9-48D5-876D-D3F41221F250}" destId="{58E71E5B-31F0-4370-A4AF-03A4149193C3}" srcOrd="0" destOrd="0" presId="urn:microsoft.com/office/officeart/2005/8/layout/hChevron3"/>
    <dgm:cxn modelId="{529DD9B1-241D-45E3-9FFB-E24A13A9C39E}" type="presParOf" srcId="{F7997FC0-A9A9-48D5-876D-D3F41221F250}" destId="{245E6427-3BAA-46B5-8562-C4D7E0E9A3ED}" srcOrd="1" destOrd="0" presId="urn:microsoft.com/office/officeart/2005/8/layout/hChevron3"/>
    <dgm:cxn modelId="{770D6C36-7BF7-4950-8245-242BC570EBA1}" type="presParOf" srcId="{F7997FC0-A9A9-48D5-876D-D3F41221F250}" destId="{F35D0747-A860-43EA-A7B9-A97C81AADFBF}" srcOrd="2" destOrd="0" presId="urn:microsoft.com/office/officeart/2005/8/layout/hChevron3"/>
    <dgm:cxn modelId="{70F0BF88-F9A4-420D-9283-357FE7136FA5}" type="presParOf" srcId="{F7997FC0-A9A9-48D5-876D-D3F41221F250}" destId="{5BA163F8-3D15-4889-A6D0-3320873C9136}" srcOrd="3" destOrd="0" presId="urn:microsoft.com/office/officeart/2005/8/layout/hChevron3"/>
    <dgm:cxn modelId="{8E2BB3B0-50FD-4BA1-B32D-09477FC8B295}" type="presParOf" srcId="{F7997FC0-A9A9-48D5-876D-D3F41221F250}" destId="{1922F208-06A6-41F9-A58A-9793FDE78F93}" srcOrd="4" destOrd="0" presId="urn:microsoft.com/office/officeart/2005/8/layout/hChevron3"/>
    <dgm:cxn modelId="{FB804094-E2DA-43E4-9B84-3361F8EF7F19}" type="presParOf" srcId="{F7997FC0-A9A9-48D5-876D-D3F41221F250}" destId="{635E6F8C-486C-4B51-ACD6-21542D4CEB8F}" srcOrd="5" destOrd="0" presId="urn:microsoft.com/office/officeart/2005/8/layout/hChevron3"/>
    <dgm:cxn modelId="{A21ADD56-E35B-4916-B86F-EC6FAC7F44B2}" type="presParOf" srcId="{F7997FC0-A9A9-48D5-876D-D3F41221F250}" destId="{8E3E6943-A863-437D-9826-C8C17AC004BD}" srcOrd="6" destOrd="0" presId="urn:microsoft.com/office/officeart/2005/8/layout/hChevron3"/>
    <dgm:cxn modelId="{0C6D2FA9-AA5B-4746-8AD9-433B7E016A49}" type="presParOf" srcId="{F7997FC0-A9A9-48D5-876D-D3F41221F250}" destId="{DF7C77DE-7AD7-466E-93F6-E951AB8F7CE8}" srcOrd="7" destOrd="0" presId="urn:microsoft.com/office/officeart/2005/8/layout/hChevron3"/>
    <dgm:cxn modelId="{FAEBC583-0CE5-44B7-8561-F439E92E7BB4}" type="presParOf" srcId="{F7997FC0-A9A9-48D5-876D-D3F41221F250}" destId="{7B228354-03E3-4319-A4D2-117CA6DB01D8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4A857C4-B3B2-44C0-8A1C-9B4B97339F6F}" type="doc">
      <dgm:prSet loTypeId="urn:microsoft.com/office/officeart/2005/8/layout/hChevron3" loCatId="process" qsTypeId="urn:microsoft.com/office/officeart/2005/8/quickstyle/simple1" qsCatId="simple" csTypeId="urn:microsoft.com/office/officeart/2005/8/colors/accent1_4" csCatId="accent1" phldr="1"/>
      <dgm:spPr/>
    </dgm:pt>
    <dgm:pt modelId="{DEE44A1B-BE7D-496C-8B99-F6EE391D7A05}">
      <dgm:prSet phldrT="[Text]" custT="1"/>
      <dgm:spPr/>
      <dgm:t>
        <a:bodyPr/>
        <a:lstStyle/>
        <a:p>
          <a:r>
            <a:rPr lang="en-US" sz="2000" dirty="0"/>
            <a:t>Visiting Agencies</a:t>
          </a:r>
        </a:p>
      </dgm:t>
    </dgm:pt>
    <dgm:pt modelId="{60840671-5DBA-4DD3-A0DF-36089E7E4B33}" type="parTrans" cxnId="{E9F70551-F754-47C5-BC1A-0237B465F3F2}">
      <dgm:prSet/>
      <dgm:spPr/>
      <dgm:t>
        <a:bodyPr/>
        <a:lstStyle/>
        <a:p>
          <a:endParaRPr lang="en-US"/>
        </a:p>
      </dgm:t>
    </dgm:pt>
    <dgm:pt modelId="{B6AD9981-9E7A-4A2A-BE95-A20D8686EB19}" type="sibTrans" cxnId="{E9F70551-F754-47C5-BC1A-0237B465F3F2}">
      <dgm:prSet/>
      <dgm:spPr/>
      <dgm:t>
        <a:bodyPr/>
        <a:lstStyle/>
        <a:p>
          <a:endParaRPr lang="en-US"/>
        </a:p>
      </dgm:t>
    </dgm:pt>
    <dgm:pt modelId="{200D651C-D991-4215-AA8D-9CAF82D154BE}">
      <dgm:prSet phldrT="[Text]" custT="1"/>
      <dgm:spPr/>
      <dgm:t>
        <a:bodyPr/>
        <a:lstStyle/>
        <a:p>
          <a:r>
            <a:rPr lang="en-US" sz="2000" dirty="0"/>
            <a:t>Portals &amp; Houses </a:t>
          </a:r>
        </a:p>
        <a:p>
          <a:r>
            <a:rPr lang="en-US" sz="2000" dirty="0"/>
            <a:t>Rates</a:t>
          </a:r>
        </a:p>
      </dgm:t>
    </dgm:pt>
    <dgm:pt modelId="{67F12FA2-AFD3-471C-B219-9C4CBB5F6781}" type="parTrans" cxnId="{A4D0C5D3-13E8-4D69-9293-8DE2562AD0CF}">
      <dgm:prSet/>
      <dgm:spPr/>
      <dgm:t>
        <a:bodyPr/>
        <a:lstStyle/>
        <a:p>
          <a:endParaRPr lang="en-US"/>
        </a:p>
      </dgm:t>
    </dgm:pt>
    <dgm:pt modelId="{D7422A6A-0106-4F32-A14C-FCB145C8D832}" type="sibTrans" cxnId="{A4D0C5D3-13E8-4D69-9293-8DE2562AD0CF}">
      <dgm:prSet/>
      <dgm:spPr/>
      <dgm:t>
        <a:bodyPr/>
        <a:lstStyle/>
        <a:p>
          <a:endParaRPr lang="en-US"/>
        </a:p>
      </dgm:t>
    </dgm:pt>
    <dgm:pt modelId="{DDE76CCB-8B82-4334-A8D9-1767A60F74A4}">
      <dgm:prSet phldrT="[Text]" custT="1"/>
      <dgm:spPr/>
      <dgm:t>
        <a:bodyPr/>
        <a:lstStyle/>
        <a:p>
          <a:r>
            <a:rPr lang="en-US" sz="2000" dirty="0"/>
            <a:t>Location reviews, Indexes </a:t>
          </a:r>
        </a:p>
      </dgm:t>
    </dgm:pt>
    <dgm:pt modelId="{1395A2FD-AA81-47EE-8247-A9862DA3C1C5}" type="parTrans" cxnId="{2828CF54-4201-47CD-B3D7-87450BA9D3E1}">
      <dgm:prSet/>
      <dgm:spPr/>
      <dgm:t>
        <a:bodyPr/>
        <a:lstStyle/>
        <a:p>
          <a:endParaRPr lang="en-US"/>
        </a:p>
      </dgm:t>
    </dgm:pt>
    <dgm:pt modelId="{8261DDED-6708-476D-BA6C-894F86733793}" type="sibTrans" cxnId="{2828CF54-4201-47CD-B3D7-87450BA9D3E1}">
      <dgm:prSet/>
      <dgm:spPr/>
      <dgm:t>
        <a:bodyPr/>
        <a:lstStyle/>
        <a:p>
          <a:endParaRPr lang="en-US"/>
        </a:p>
      </dgm:t>
    </dgm:pt>
    <dgm:pt modelId="{59C04A77-F2FD-41A1-851A-164E0F4D8679}">
      <dgm:prSet custT="1"/>
      <dgm:spPr/>
      <dgm:t>
        <a:bodyPr/>
        <a:lstStyle/>
        <a:p>
          <a:r>
            <a:rPr lang="en-US" sz="2000" dirty="0">
              <a:solidFill>
                <a:srgbClr val="FF0000"/>
              </a:solidFill>
            </a:rPr>
            <a:t>??</a:t>
          </a:r>
        </a:p>
      </dgm:t>
    </dgm:pt>
    <dgm:pt modelId="{8BE24FEC-585D-4D92-80A8-C706BB769487}" type="parTrans" cxnId="{0D236C00-6B2F-40F8-9154-3AE9EDA35D9B}">
      <dgm:prSet/>
      <dgm:spPr/>
      <dgm:t>
        <a:bodyPr/>
        <a:lstStyle/>
        <a:p>
          <a:endParaRPr lang="en-US"/>
        </a:p>
      </dgm:t>
    </dgm:pt>
    <dgm:pt modelId="{3692A3E2-EE0B-4553-B2B0-D747D2751600}" type="sibTrans" cxnId="{0D236C00-6B2F-40F8-9154-3AE9EDA35D9B}">
      <dgm:prSet/>
      <dgm:spPr/>
      <dgm:t>
        <a:bodyPr/>
        <a:lstStyle/>
        <a:p>
          <a:endParaRPr lang="en-US"/>
        </a:p>
      </dgm:t>
    </dgm:pt>
    <dgm:pt modelId="{6F68B109-1DD8-495A-A5B2-4F95CC0A7D2A}">
      <dgm:prSet custT="1"/>
      <dgm:spPr/>
      <dgm:t>
        <a:bodyPr/>
        <a:lstStyle/>
        <a:p>
          <a:r>
            <a:rPr lang="en-US" sz="2000" dirty="0">
              <a:solidFill>
                <a:srgbClr val="FFFF00"/>
              </a:solidFill>
            </a:rPr>
            <a:t>Decision</a:t>
          </a:r>
        </a:p>
      </dgm:t>
    </dgm:pt>
    <dgm:pt modelId="{F6036930-B2D4-4E18-A5F6-90AE5087033F}" type="parTrans" cxnId="{05FCDC29-A2EE-4B5F-B18F-3722B13751AD}">
      <dgm:prSet/>
      <dgm:spPr/>
      <dgm:t>
        <a:bodyPr/>
        <a:lstStyle/>
        <a:p>
          <a:endParaRPr lang="en-US"/>
        </a:p>
      </dgm:t>
    </dgm:pt>
    <dgm:pt modelId="{62B012B4-D72E-4BA5-A8F1-E2E59EECC35D}" type="sibTrans" cxnId="{05FCDC29-A2EE-4B5F-B18F-3722B13751AD}">
      <dgm:prSet/>
      <dgm:spPr/>
      <dgm:t>
        <a:bodyPr/>
        <a:lstStyle/>
        <a:p>
          <a:endParaRPr lang="en-US"/>
        </a:p>
      </dgm:t>
    </dgm:pt>
    <dgm:pt modelId="{F7997FC0-A9A9-48D5-876D-D3F41221F250}" type="pres">
      <dgm:prSet presAssocID="{C4A857C4-B3B2-44C0-8A1C-9B4B97339F6F}" presName="Name0" presStyleCnt="0">
        <dgm:presLayoutVars>
          <dgm:dir/>
          <dgm:resizeHandles val="exact"/>
        </dgm:presLayoutVars>
      </dgm:prSet>
      <dgm:spPr/>
    </dgm:pt>
    <dgm:pt modelId="{58E71E5B-31F0-4370-A4AF-03A4149193C3}" type="pres">
      <dgm:prSet presAssocID="{DEE44A1B-BE7D-496C-8B99-F6EE391D7A05}" presName="parTxOnly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45E6427-3BAA-46B5-8562-C4D7E0E9A3ED}" type="pres">
      <dgm:prSet presAssocID="{B6AD9981-9E7A-4A2A-BE95-A20D8686EB19}" presName="parSpace" presStyleCnt="0"/>
      <dgm:spPr/>
    </dgm:pt>
    <dgm:pt modelId="{F35D0747-A860-43EA-A7B9-A97C81AADFBF}" type="pres">
      <dgm:prSet presAssocID="{200D651C-D991-4215-AA8D-9CAF82D154BE}" presName="parTxOnly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BA163F8-3D15-4889-A6D0-3320873C9136}" type="pres">
      <dgm:prSet presAssocID="{D7422A6A-0106-4F32-A14C-FCB145C8D832}" presName="parSpace" presStyleCnt="0"/>
      <dgm:spPr/>
    </dgm:pt>
    <dgm:pt modelId="{1922F208-06A6-41F9-A58A-9793FDE78F93}" type="pres">
      <dgm:prSet presAssocID="{DDE76CCB-8B82-4334-A8D9-1767A60F74A4}" presName="parTxOnly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35E6F8C-486C-4B51-ACD6-21542D4CEB8F}" type="pres">
      <dgm:prSet presAssocID="{8261DDED-6708-476D-BA6C-894F86733793}" presName="parSpace" presStyleCnt="0"/>
      <dgm:spPr/>
    </dgm:pt>
    <dgm:pt modelId="{8E3E6943-A863-437D-9826-C8C17AC004BD}" type="pres">
      <dgm:prSet presAssocID="{59C04A77-F2FD-41A1-851A-164E0F4D8679}" presName="parTxOnly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F7C77DE-7AD7-466E-93F6-E951AB8F7CE8}" type="pres">
      <dgm:prSet presAssocID="{3692A3E2-EE0B-4553-B2B0-D747D2751600}" presName="parSpace" presStyleCnt="0"/>
      <dgm:spPr/>
    </dgm:pt>
    <dgm:pt modelId="{7B228354-03E3-4319-A4D2-117CA6DB01D8}" type="pres">
      <dgm:prSet presAssocID="{6F68B109-1DD8-495A-A5B2-4F95CC0A7D2A}" presName="parTxOnly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935390A-4098-4A92-9B4C-30E44D8FCC55}" type="presOf" srcId="{C4A857C4-B3B2-44C0-8A1C-9B4B97339F6F}" destId="{F7997FC0-A9A9-48D5-876D-D3F41221F250}" srcOrd="0" destOrd="0" presId="urn:microsoft.com/office/officeart/2005/8/layout/hChevron3"/>
    <dgm:cxn modelId="{05FCDC29-A2EE-4B5F-B18F-3722B13751AD}" srcId="{C4A857C4-B3B2-44C0-8A1C-9B4B97339F6F}" destId="{6F68B109-1DD8-495A-A5B2-4F95CC0A7D2A}" srcOrd="4" destOrd="0" parTransId="{F6036930-B2D4-4E18-A5F6-90AE5087033F}" sibTransId="{62B012B4-D72E-4BA5-A8F1-E2E59EECC35D}"/>
    <dgm:cxn modelId="{E6B26DEE-A23E-44F0-94D2-3F7AB4112FA7}" type="presOf" srcId="{6F68B109-1DD8-495A-A5B2-4F95CC0A7D2A}" destId="{7B228354-03E3-4319-A4D2-117CA6DB01D8}" srcOrd="0" destOrd="0" presId="urn:microsoft.com/office/officeart/2005/8/layout/hChevron3"/>
    <dgm:cxn modelId="{E9F70551-F754-47C5-BC1A-0237B465F3F2}" srcId="{C4A857C4-B3B2-44C0-8A1C-9B4B97339F6F}" destId="{DEE44A1B-BE7D-496C-8B99-F6EE391D7A05}" srcOrd="0" destOrd="0" parTransId="{60840671-5DBA-4DD3-A0DF-36089E7E4B33}" sibTransId="{B6AD9981-9E7A-4A2A-BE95-A20D8686EB19}"/>
    <dgm:cxn modelId="{D96497C6-CC59-4080-8EE8-F5C9D09419E5}" type="presOf" srcId="{DEE44A1B-BE7D-496C-8B99-F6EE391D7A05}" destId="{58E71E5B-31F0-4370-A4AF-03A4149193C3}" srcOrd="0" destOrd="0" presId="urn:microsoft.com/office/officeart/2005/8/layout/hChevron3"/>
    <dgm:cxn modelId="{A4D0C5D3-13E8-4D69-9293-8DE2562AD0CF}" srcId="{C4A857C4-B3B2-44C0-8A1C-9B4B97339F6F}" destId="{200D651C-D991-4215-AA8D-9CAF82D154BE}" srcOrd="1" destOrd="0" parTransId="{67F12FA2-AFD3-471C-B219-9C4CBB5F6781}" sibTransId="{D7422A6A-0106-4F32-A14C-FCB145C8D832}"/>
    <dgm:cxn modelId="{2828CF54-4201-47CD-B3D7-87450BA9D3E1}" srcId="{C4A857C4-B3B2-44C0-8A1C-9B4B97339F6F}" destId="{DDE76CCB-8B82-4334-A8D9-1767A60F74A4}" srcOrd="2" destOrd="0" parTransId="{1395A2FD-AA81-47EE-8247-A9862DA3C1C5}" sibTransId="{8261DDED-6708-476D-BA6C-894F86733793}"/>
    <dgm:cxn modelId="{ABCA4803-92E6-439E-B940-BF1C620863CA}" type="presOf" srcId="{DDE76CCB-8B82-4334-A8D9-1767A60F74A4}" destId="{1922F208-06A6-41F9-A58A-9793FDE78F93}" srcOrd="0" destOrd="0" presId="urn:microsoft.com/office/officeart/2005/8/layout/hChevron3"/>
    <dgm:cxn modelId="{0B3183B9-2FB3-42E4-93C8-AB199273C029}" type="presOf" srcId="{200D651C-D991-4215-AA8D-9CAF82D154BE}" destId="{F35D0747-A860-43EA-A7B9-A97C81AADFBF}" srcOrd="0" destOrd="0" presId="urn:microsoft.com/office/officeart/2005/8/layout/hChevron3"/>
    <dgm:cxn modelId="{DD1C35F6-803F-416B-A531-B3ECF1FD8833}" type="presOf" srcId="{59C04A77-F2FD-41A1-851A-164E0F4D8679}" destId="{8E3E6943-A863-437D-9826-C8C17AC004BD}" srcOrd="0" destOrd="0" presId="urn:microsoft.com/office/officeart/2005/8/layout/hChevron3"/>
    <dgm:cxn modelId="{0D236C00-6B2F-40F8-9154-3AE9EDA35D9B}" srcId="{C4A857C4-B3B2-44C0-8A1C-9B4B97339F6F}" destId="{59C04A77-F2FD-41A1-851A-164E0F4D8679}" srcOrd="3" destOrd="0" parTransId="{8BE24FEC-585D-4D92-80A8-C706BB769487}" sibTransId="{3692A3E2-EE0B-4553-B2B0-D747D2751600}"/>
    <dgm:cxn modelId="{E3CD7825-4635-450A-AE63-6384A729BA71}" type="presParOf" srcId="{F7997FC0-A9A9-48D5-876D-D3F41221F250}" destId="{58E71E5B-31F0-4370-A4AF-03A4149193C3}" srcOrd="0" destOrd="0" presId="urn:microsoft.com/office/officeart/2005/8/layout/hChevron3"/>
    <dgm:cxn modelId="{54292284-1F3B-448F-B188-D4797ECF2AE8}" type="presParOf" srcId="{F7997FC0-A9A9-48D5-876D-D3F41221F250}" destId="{245E6427-3BAA-46B5-8562-C4D7E0E9A3ED}" srcOrd="1" destOrd="0" presId="urn:microsoft.com/office/officeart/2005/8/layout/hChevron3"/>
    <dgm:cxn modelId="{D1BE15EF-75A0-4926-AAF9-F840B504F5DD}" type="presParOf" srcId="{F7997FC0-A9A9-48D5-876D-D3F41221F250}" destId="{F35D0747-A860-43EA-A7B9-A97C81AADFBF}" srcOrd="2" destOrd="0" presId="urn:microsoft.com/office/officeart/2005/8/layout/hChevron3"/>
    <dgm:cxn modelId="{544A45B7-64DA-4B10-9349-47A30447FC99}" type="presParOf" srcId="{F7997FC0-A9A9-48D5-876D-D3F41221F250}" destId="{5BA163F8-3D15-4889-A6D0-3320873C9136}" srcOrd="3" destOrd="0" presId="urn:microsoft.com/office/officeart/2005/8/layout/hChevron3"/>
    <dgm:cxn modelId="{04A73154-FDEA-42A1-B881-6B77A775CA36}" type="presParOf" srcId="{F7997FC0-A9A9-48D5-876D-D3F41221F250}" destId="{1922F208-06A6-41F9-A58A-9793FDE78F93}" srcOrd="4" destOrd="0" presId="urn:microsoft.com/office/officeart/2005/8/layout/hChevron3"/>
    <dgm:cxn modelId="{BF82BEFA-772E-46DF-97EE-BEE66519EBED}" type="presParOf" srcId="{F7997FC0-A9A9-48D5-876D-D3F41221F250}" destId="{635E6F8C-486C-4B51-ACD6-21542D4CEB8F}" srcOrd="5" destOrd="0" presId="urn:microsoft.com/office/officeart/2005/8/layout/hChevron3"/>
    <dgm:cxn modelId="{E595A8CB-4333-4DBB-B5B1-6A11DCBFAA4A}" type="presParOf" srcId="{F7997FC0-A9A9-48D5-876D-D3F41221F250}" destId="{8E3E6943-A863-437D-9826-C8C17AC004BD}" srcOrd="6" destOrd="0" presId="urn:microsoft.com/office/officeart/2005/8/layout/hChevron3"/>
    <dgm:cxn modelId="{66E9021E-EAE6-4EEC-B390-F10DA519EAAB}" type="presParOf" srcId="{F7997FC0-A9A9-48D5-876D-D3F41221F250}" destId="{DF7C77DE-7AD7-466E-93F6-E951AB8F7CE8}" srcOrd="7" destOrd="0" presId="urn:microsoft.com/office/officeart/2005/8/layout/hChevron3"/>
    <dgm:cxn modelId="{EB52DCE6-7AAE-4ABB-B975-3E636AC5E8BA}" type="presParOf" srcId="{F7997FC0-A9A9-48D5-876D-D3F41221F250}" destId="{7B228354-03E3-4319-A4D2-117CA6DB01D8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1AC8E34-FEB3-4AC3-B190-8434C35BDBD4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DB1270C-F586-482D-A35D-FED754E9138D}">
      <dgm:prSet phldrT="[Text]" custT="1"/>
      <dgm:spPr/>
      <dgm:t>
        <a:bodyPr/>
        <a:lstStyle/>
        <a:p>
          <a:r>
            <a:rPr lang="en-US" sz="1400" dirty="0" smtClean="0"/>
            <a:t>Buying score</a:t>
          </a:r>
          <a:endParaRPr lang="en-US" sz="1400" dirty="0"/>
        </a:p>
      </dgm:t>
    </dgm:pt>
    <dgm:pt modelId="{FE9394DB-F012-48E3-8EA2-8F6AB544267B}" type="parTrans" cxnId="{8355048E-A39E-40D0-BB11-D4EE713ED0B2}">
      <dgm:prSet/>
      <dgm:spPr/>
      <dgm:t>
        <a:bodyPr/>
        <a:lstStyle/>
        <a:p>
          <a:endParaRPr lang="en-US"/>
        </a:p>
      </dgm:t>
    </dgm:pt>
    <dgm:pt modelId="{5CABF1E0-7E03-4C2B-BEE9-DD70D668B7FA}" type="sibTrans" cxnId="{8355048E-A39E-40D0-BB11-D4EE713ED0B2}">
      <dgm:prSet/>
      <dgm:spPr/>
      <dgm:t>
        <a:bodyPr/>
        <a:lstStyle/>
        <a:p>
          <a:endParaRPr lang="en-US"/>
        </a:p>
      </dgm:t>
    </dgm:pt>
    <dgm:pt modelId="{798722A7-E5DF-467C-91F7-DB62FAE38A35}">
      <dgm:prSet phldrT="[Text]" custT="1"/>
      <dgm:spPr/>
      <dgm:t>
        <a:bodyPr/>
        <a:lstStyle/>
        <a:p>
          <a:r>
            <a:rPr lang="en-US" sz="1400" dirty="0" smtClean="0"/>
            <a:t>Property type</a:t>
          </a:r>
          <a:endParaRPr lang="en-US" sz="1400" dirty="0"/>
        </a:p>
      </dgm:t>
    </dgm:pt>
    <dgm:pt modelId="{D6C42B97-9A91-4D37-940A-87082AC4C879}" type="parTrans" cxnId="{DCE19819-182E-45AC-908B-E5B7CCD12F7C}">
      <dgm:prSet/>
      <dgm:spPr/>
      <dgm:t>
        <a:bodyPr/>
        <a:lstStyle/>
        <a:p>
          <a:endParaRPr lang="en-US" sz="1400"/>
        </a:p>
      </dgm:t>
    </dgm:pt>
    <dgm:pt modelId="{0F893C03-EF24-446A-A18A-9972F7F8B35E}" type="sibTrans" cxnId="{DCE19819-182E-45AC-908B-E5B7CCD12F7C}">
      <dgm:prSet/>
      <dgm:spPr/>
      <dgm:t>
        <a:bodyPr/>
        <a:lstStyle/>
        <a:p>
          <a:endParaRPr lang="en-US"/>
        </a:p>
      </dgm:t>
    </dgm:pt>
    <dgm:pt modelId="{2408BDCE-41DC-4B69-BC39-FF065C105107}">
      <dgm:prSet phldrT="[Text]" custT="1"/>
      <dgm:spPr/>
      <dgm:t>
        <a:bodyPr/>
        <a:lstStyle/>
        <a:p>
          <a:r>
            <a:rPr lang="en-US" sz="1400" dirty="0" smtClean="0"/>
            <a:t>Location score</a:t>
          </a:r>
          <a:endParaRPr lang="en-US" sz="1400" dirty="0"/>
        </a:p>
      </dgm:t>
    </dgm:pt>
    <dgm:pt modelId="{212455AE-B3AE-419A-B088-5CE7EE812148}" type="parTrans" cxnId="{C69BAB3B-5125-4EE4-8C35-4593917D95C4}">
      <dgm:prSet/>
      <dgm:spPr/>
      <dgm:t>
        <a:bodyPr/>
        <a:lstStyle/>
        <a:p>
          <a:endParaRPr lang="en-US" sz="1400"/>
        </a:p>
      </dgm:t>
    </dgm:pt>
    <dgm:pt modelId="{BB8418DF-0E23-4EBA-820C-39892556F7EA}" type="sibTrans" cxnId="{C69BAB3B-5125-4EE4-8C35-4593917D95C4}">
      <dgm:prSet/>
      <dgm:spPr/>
      <dgm:t>
        <a:bodyPr/>
        <a:lstStyle/>
        <a:p>
          <a:endParaRPr lang="en-US"/>
        </a:p>
      </dgm:t>
    </dgm:pt>
    <dgm:pt modelId="{A1E996DA-ABFE-40B3-9063-4C1E6A8B81CC}">
      <dgm:prSet phldrT="[Text]" custT="1"/>
      <dgm:spPr/>
      <dgm:t>
        <a:bodyPr/>
        <a:lstStyle/>
        <a:p>
          <a:r>
            <a:rPr lang="en-US" sz="1400" dirty="0" smtClean="0"/>
            <a:t>Plot Price</a:t>
          </a:r>
          <a:endParaRPr lang="en-US" sz="1400" dirty="0"/>
        </a:p>
      </dgm:t>
    </dgm:pt>
    <dgm:pt modelId="{55C1186F-C7C5-40A3-9781-09C3CE6033CF}" type="parTrans" cxnId="{7E29A62C-7663-4499-A1F3-84F60F593658}">
      <dgm:prSet/>
      <dgm:spPr/>
      <dgm:t>
        <a:bodyPr/>
        <a:lstStyle/>
        <a:p>
          <a:endParaRPr lang="en-US" sz="1400"/>
        </a:p>
      </dgm:t>
    </dgm:pt>
    <dgm:pt modelId="{32046239-36E6-4EE8-B7AA-D17F124369B6}" type="sibTrans" cxnId="{7E29A62C-7663-4499-A1F3-84F60F593658}">
      <dgm:prSet/>
      <dgm:spPr/>
      <dgm:t>
        <a:bodyPr/>
        <a:lstStyle/>
        <a:p>
          <a:endParaRPr lang="en-US"/>
        </a:p>
      </dgm:t>
    </dgm:pt>
    <dgm:pt modelId="{77B0EE0A-5081-446C-98A3-4F558DFE57A7}">
      <dgm:prSet custT="1"/>
      <dgm:spPr/>
      <dgm:t>
        <a:bodyPr/>
        <a:lstStyle/>
        <a:p>
          <a:r>
            <a:rPr lang="en-US" sz="1400" dirty="0" smtClean="0"/>
            <a:t>Multistorey/Independent</a:t>
          </a:r>
          <a:endParaRPr lang="en-US" sz="1400" dirty="0"/>
        </a:p>
      </dgm:t>
    </dgm:pt>
    <dgm:pt modelId="{581415AF-82A7-4754-BAF3-548657916B00}" type="parTrans" cxnId="{DC304C6A-E72E-4FC7-A096-BA4277841B7B}">
      <dgm:prSet/>
      <dgm:spPr/>
      <dgm:t>
        <a:bodyPr/>
        <a:lstStyle/>
        <a:p>
          <a:endParaRPr lang="en-US" sz="1400"/>
        </a:p>
      </dgm:t>
    </dgm:pt>
    <dgm:pt modelId="{D622CC42-17CA-4579-B550-311EB5196A11}" type="sibTrans" cxnId="{DC304C6A-E72E-4FC7-A096-BA4277841B7B}">
      <dgm:prSet/>
      <dgm:spPr/>
      <dgm:t>
        <a:bodyPr/>
        <a:lstStyle/>
        <a:p>
          <a:endParaRPr lang="en-US"/>
        </a:p>
      </dgm:t>
    </dgm:pt>
    <dgm:pt modelId="{A46946F7-89B3-4EA0-8814-672E54E7D027}">
      <dgm:prSet custT="1"/>
      <dgm:spPr/>
      <dgm:t>
        <a:bodyPr/>
        <a:lstStyle/>
        <a:p>
          <a:r>
            <a:rPr lang="en-US" sz="1400" dirty="0" smtClean="0"/>
            <a:t>Price vs similar list</a:t>
          </a:r>
          <a:endParaRPr lang="en-US" sz="1400" dirty="0"/>
        </a:p>
      </dgm:t>
    </dgm:pt>
    <dgm:pt modelId="{C7BBAD7E-0B46-4132-9C19-EA7D7A485064}" type="parTrans" cxnId="{8550E514-E695-4326-ADB6-A286B02DA54D}">
      <dgm:prSet/>
      <dgm:spPr/>
      <dgm:t>
        <a:bodyPr/>
        <a:lstStyle/>
        <a:p>
          <a:endParaRPr lang="en-US" sz="1400"/>
        </a:p>
      </dgm:t>
    </dgm:pt>
    <dgm:pt modelId="{F1D1B8F0-7F89-4CBA-9CCC-A16B5C1D960F}" type="sibTrans" cxnId="{8550E514-E695-4326-ADB6-A286B02DA54D}">
      <dgm:prSet/>
      <dgm:spPr/>
      <dgm:t>
        <a:bodyPr/>
        <a:lstStyle/>
        <a:p>
          <a:endParaRPr lang="en-US"/>
        </a:p>
      </dgm:t>
    </dgm:pt>
    <dgm:pt modelId="{BD7571E2-1B60-4FDF-AEEF-D477829E0FAC}">
      <dgm:prSet custT="1"/>
      <dgm:spPr/>
      <dgm:t>
        <a:bodyPr/>
        <a:lstStyle/>
        <a:p>
          <a:r>
            <a:rPr lang="en-US" sz="1400" dirty="0" smtClean="0"/>
            <a:t>Availability</a:t>
          </a:r>
          <a:endParaRPr lang="en-US" sz="1400" dirty="0"/>
        </a:p>
      </dgm:t>
    </dgm:pt>
    <dgm:pt modelId="{A57C70ED-C780-46C3-A9E2-AE00E11C6FEC}" type="parTrans" cxnId="{239FC09D-31DF-4365-AAE0-013D39D62A71}">
      <dgm:prSet/>
      <dgm:spPr/>
      <dgm:t>
        <a:bodyPr/>
        <a:lstStyle/>
        <a:p>
          <a:endParaRPr lang="en-US" sz="1400"/>
        </a:p>
      </dgm:t>
    </dgm:pt>
    <dgm:pt modelId="{9DE5E6E9-A3D4-4960-83B3-73A3FB0A39A4}" type="sibTrans" cxnId="{239FC09D-31DF-4365-AAE0-013D39D62A71}">
      <dgm:prSet/>
      <dgm:spPr/>
      <dgm:t>
        <a:bodyPr/>
        <a:lstStyle/>
        <a:p>
          <a:endParaRPr lang="en-US"/>
        </a:p>
      </dgm:t>
    </dgm:pt>
    <dgm:pt modelId="{3BD26D34-887D-4B25-A079-537B08ACCB69}">
      <dgm:prSet custT="1"/>
      <dgm:spPr/>
      <dgm:t>
        <a:bodyPr/>
        <a:lstStyle/>
        <a:p>
          <a:r>
            <a:rPr lang="en-US" sz="1400" dirty="0" smtClean="0"/>
            <a:t>Neighborhood</a:t>
          </a:r>
          <a:endParaRPr lang="en-US" sz="1400" dirty="0"/>
        </a:p>
      </dgm:t>
    </dgm:pt>
    <dgm:pt modelId="{FCAFF931-46D7-4491-87DD-4257EA9D45E9}" type="parTrans" cxnId="{FE2F3C7A-B457-44EF-BB70-D4BB7339C4BD}">
      <dgm:prSet/>
      <dgm:spPr/>
      <dgm:t>
        <a:bodyPr/>
        <a:lstStyle/>
        <a:p>
          <a:endParaRPr lang="en-US" sz="1400"/>
        </a:p>
      </dgm:t>
    </dgm:pt>
    <dgm:pt modelId="{F50EC737-6C97-4F0E-A849-614391619A6E}" type="sibTrans" cxnId="{FE2F3C7A-B457-44EF-BB70-D4BB7339C4BD}">
      <dgm:prSet/>
      <dgm:spPr/>
      <dgm:t>
        <a:bodyPr/>
        <a:lstStyle/>
        <a:p>
          <a:endParaRPr lang="en-US"/>
        </a:p>
      </dgm:t>
    </dgm:pt>
    <dgm:pt modelId="{3A7541AD-E05C-4EEA-9ED3-4949A1A881C9}">
      <dgm:prSet custT="1"/>
      <dgm:spPr/>
      <dgm:t>
        <a:bodyPr/>
        <a:lstStyle/>
        <a:p>
          <a:r>
            <a:rPr lang="en-US" sz="1400" dirty="0" smtClean="0"/>
            <a:t>Rental Input</a:t>
          </a:r>
          <a:endParaRPr lang="en-US" sz="1400" dirty="0"/>
        </a:p>
      </dgm:t>
    </dgm:pt>
    <dgm:pt modelId="{FEF73BB5-260A-415F-ABEC-26D135949887}" type="parTrans" cxnId="{CADDD5B7-DBD2-43BD-8663-546D17F1A245}">
      <dgm:prSet/>
      <dgm:spPr/>
      <dgm:t>
        <a:bodyPr/>
        <a:lstStyle/>
        <a:p>
          <a:endParaRPr lang="en-US" sz="1400"/>
        </a:p>
      </dgm:t>
    </dgm:pt>
    <dgm:pt modelId="{D54B7C22-B83B-4422-82DD-C00BC73445C8}" type="sibTrans" cxnId="{CADDD5B7-DBD2-43BD-8663-546D17F1A245}">
      <dgm:prSet/>
      <dgm:spPr/>
      <dgm:t>
        <a:bodyPr/>
        <a:lstStyle/>
        <a:p>
          <a:endParaRPr lang="en-US"/>
        </a:p>
      </dgm:t>
    </dgm:pt>
    <dgm:pt modelId="{79FB4B77-C187-4452-B24F-99817EB3A3C2}">
      <dgm:prSet custT="1"/>
      <dgm:spPr/>
      <dgm:t>
        <a:bodyPr/>
        <a:lstStyle/>
        <a:p>
          <a:r>
            <a:rPr lang="en-US" sz="1400" dirty="0" smtClean="0"/>
            <a:t>Direction</a:t>
          </a:r>
          <a:endParaRPr lang="en-US" sz="1400" dirty="0"/>
        </a:p>
      </dgm:t>
    </dgm:pt>
    <dgm:pt modelId="{1E2CF547-6616-4EAA-BB1E-9BE3E4FFFE43}" type="parTrans" cxnId="{3F5C462B-6367-4E7C-9F0C-176E32EF8AA0}">
      <dgm:prSet/>
      <dgm:spPr/>
      <dgm:t>
        <a:bodyPr/>
        <a:lstStyle/>
        <a:p>
          <a:endParaRPr lang="en-US" sz="1400"/>
        </a:p>
      </dgm:t>
    </dgm:pt>
    <dgm:pt modelId="{E5694A29-7EFC-4DC3-8FE7-97C2BFC39F74}" type="sibTrans" cxnId="{3F5C462B-6367-4E7C-9F0C-176E32EF8AA0}">
      <dgm:prSet/>
      <dgm:spPr/>
      <dgm:t>
        <a:bodyPr/>
        <a:lstStyle/>
        <a:p>
          <a:endParaRPr lang="en-US"/>
        </a:p>
      </dgm:t>
    </dgm:pt>
    <dgm:pt modelId="{D627F394-420C-4A91-998E-D937A8950136}">
      <dgm:prSet custT="1"/>
      <dgm:spPr/>
      <dgm:t>
        <a:bodyPr/>
        <a:lstStyle/>
        <a:p>
          <a:r>
            <a:rPr lang="en-US" sz="1400" dirty="0" smtClean="0"/>
            <a:t>Loan &amp; </a:t>
          </a:r>
          <a:r>
            <a:rPr lang="en-US" sz="1400" dirty="0" err="1" smtClean="0"/>
            <a:t>Oths</a:t>
          </a:r>
          <a:endParaRPr lang="en-US" sz="1400" dirty="0"/>
        </a:p>
      </dgm:t>
    </dgm:pt>
    <dgm:pt modelId="{040918DE-B9C1-4C40-B1E0-77F07089299C}" type="parTrans" cxnId="{7FD271D5-C64E-4624-9EB9-59071402403F}">
      <dgm:prSet/>
      <dgm:spPr/>
      <dgm:t>
        <a:bodyPr/>
        <a:lstStyle/>
        <a:p>
          <a:endParaRPr lang="en-US" sz="1400"/>
        </a:p>
      </dgm:t>
    </dgm:pt>
    <dgm:pt modelId="{31B0CC28-E59B-47E1-8503-4967FBB2598F}" type="sibTrans" cxnId="{7FD271D5-C64E-4624-9EB9-59071402403F}">
      <dgm:prSet/>
      <dgm:spPr/>
      <dgm:t>
        <a:bodyPr/>
        <a:lstStyle/>
        <a:p>
          <a:endParaRPr lang="en-US"/>
        </a:p>
      </dgm:t>
    </dgm:pt>
    <dgm:pt modelId="{3C218A9F-2222-4390-8C0A-9301E9C563D8}" type="pres">
      <dgm:prSet presAssocID="{B1AC8E34-FEB3-4AC3-B190-8434C35BDBD4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F3A70645-DCCE-45D6-8672-D74411970712}" type="pres">
      <dgm:prSet presAssocID="{DDB1270C-F586-482D-A35D-FED754E9138D}" presName="hierRoot1" presStyleCnt="0">
        <dgm:presLayoutVars>
          <dgm:hierBranch val="init"/>
        </dgm:presLayoutVars>
      </dgm:prSet>
      <dgm:spPr/>
    </dgm:pt>
    <dgm:pt modelId="{F40079DE-CAAC-46E2-8C62-85E0A40897A2}" type="pres">
      <dgm:prSet presAssocID="{DDB1270C-F586-482D-A35D-FED754E9138D}" presName="rootComposite1" presStyleCnt="0"/>
      <dgm:spPr/>
    </dgm:pt>
    <dgm:pt modelId="{94BA52C9-C3FF-4BDD-BBD3-6FA793582851}" type="pres">
      <dgm:prSet presAssocID="{DDB1270C-F586-482D-A35D-FED754E9138D}" presName="rootText1" presStyleLbl="node0" presStyleIdx="0" presStyleCnt="1" custScaleX="407806" custScaleY="815612" custLinFactY="-504344" custLinFactNeighborX="15707" custLinFactNeighborY="-600000">
        <dgm:presLayoutVars>
          <dgm:chPref val="3"/>
        </dgm:presLayoutVars>
      </dgm:prSet>
      <dgm:spPr/>
    </dgm:pt>
    <dgm:pt modelId="{59173836-85A7-4659-8EE8-B40BBFF57B2B}" type="pres">
      <dgm:prSet presAssocID="{DDB1270C-F586-482D-A35D-FED754E9138D}" presName="rootConnector1" presStyleLbl="node1" presStyleIdx="0" presStyleCnt="0"/>
      <dgm:spPr/>
    </dgm:pt>
    <dgm:pt modelId="{7FDEE0FA-41CE-476B-B532-864C3917FB96}" type="pres">
      <dgm:prSet presAssocID="{DDB1270C-F586-482D-A35D-FED754E9138D}" presName="hierChild2" presStyleCnt="0"/>
      <dgm:spPr/>
    </dgm:pt>
    <dgm:pt modelId="{D0D66F92-D2E0-4CAA-BE33-8C709002F7DB}" type="pres">
      <dgm:prSet presAssocID="{D6C42B97-9A91-4D37-940A-87082AC4C879}" presName="Name37" presStyleLbl="parChTrans1D2" presStyleIdx="0" presStyleCnt="10" custSzX="1828800" custSzY="1828800"/>
      <dgm:spPr/>
    </dgm:pt>
    <dgm:pt modelId="{4F14105A-6447-4E8F-92BF-FFAD43DA523A}" type="pres">
      <dgm:prSet presAssocID="{798722A7-E5DF-467C-91F7-DB62FAE38A35}" presName="hierRoot2" presStyleCnt="0">
        <dgm:presLayoutVars>
          <dgm:hierBranch val="init"/>
        </dgm:presLayoutVars>
      </dgm:prSet>
      <dgm:spPr/>
    </dgm:pt>
    <dgm:pt modelId="{9C2618FD-CCF2-474D-B830-6649CD3D2555}" type="pres">
      <dgm:prSet presAssocID="{798722A7-E5DF-467C-91F7-DB62FAE38A35}" presName="rootComposite" presStyleCnt="0"/>
      <dgm:spPr/>
    </dgm:pt>
    <dgm:pt modelId="{65E3CB0A-FC44-472A-A32E-0666FB8A368F}" type="pres">
      <dgm:prSet presAssocID="{798722A7-E5DF-467C-91F7-DB62FAE38A35}" presName="rootText" presStyleLbl="node2" presStyleIdx="0" presStyleCnt="10" custScaleX="364069" custScaleY="728137" custLinFactY="-454990" custLinFactNeighborX="13538" custLinFactNeighborY="-500000">
        <dgm:presLayoutVars>
          <dgm:chPref val="3"/>
        </dgm:presLayoutVars>
      </dgm:prSet>
      <dgm:spPr/>
    </dgm:pt>
    <dgm:pt modelId="{F7827C5E-027C-474F-837D-EA0FE0CFD7AC}" type="pres">
      <dgm:prSet presAssocID="{798722A7-E5DF-467C-91F7-DB62FAE38A35}" presName="rootConnector" presStyleLbl="node2" presStyleIdx="0" presStyleCnt="10"/>
      <dgm:spPr/>
    </dgm:pt>
    <dgm:pt modelId="{C4D6BF40-4754-44AC-98DA-0683F06E001E}" type="pres">
      <dgm:prSet presAssocID="{798722A7-E5DF-467C-91F7-DB62FAE38A35}" presName="hierChild4" presStyleCnt="0"/>
      <dgm:spPr/>
    </dgm:pt>
    <dgm:pt modelId="{4A8D14BE-B458-48EC-BA17-1582DCB09452}" type="pres">
      <dgm:prSet presAssocID="{798722A7-E5DF-467C-91F7-DB62FAE38A35}" presName="hierChild5" presStyleCnt="0"/>
      <dgm:spPr/>
    </dgm:pt>
    <dgm:pt modelId="{0D531109-BF9E-40C9-8B9F-2CBFA76B189F}" type="pres">
      <dgm:prSet presAssocID="{212455AE-B3AE-419A-B088-5CE7EE812148}" presName="Name37" presStyleLbl="parChTrans1D2" presStyleIdx="1" presStyleCnt="10" custSzX="1828800" custSzY="1828800"/>
      <dgm:spPr/>
    </dgm:pt>
    <dgm:pt modelId="{697BD104-48A4-414D-B5BF-E6444907F477}" type="pres">
      <dgm:prSet presAssocID="{2408BDCE-41DC-4B69-BC39-FF065C105107}" presName="hierRoot2" presStyleCnt="0">
        <dgm:presLayoutVars>
          <dgm:hierBranch val="init"/>
        </dgm:presLayoutVars>
      </dgm:prSet>
      <dgm:spPr/>
    </dgm:pt>
    <dgm:pt modelId="{57654FE7-3B1F-42D7-88F6-F65D9BE8C7EA}" type="pres">
      <dgm:prSet presAssocID="{2408BDCE-41DC-4B69-BC39-FF065C105107}" presName="rootComposite" presStyleCnt="0"/>
      <dgm:spPr/>
    </dgm:pt>
    <dgm:pt modelId="{9EC6FE3E-0F73-45AB-9958-5668946FF0AC}" type="pres">
      <dgm:prSet presAssocID="{2408BDCE-41DC-4B69-BC39-FF065C105107}" presName="rootText" presStyleLbl="node2" presStyleIdx="1" presStyleCnt="10" custScaleX="375410" custScaleY="750821" custLinFactY="-252898" custLinFactNeighborX="6286" custLinFactNeighborY="-300000">
        <dgm:presLayoutVars>
          <dgm:chPref val="3"/>
        </dgm:presLayoutVars>
      </dgm:prSet>
      <dgm:spPr/>
    </dgm:pt>
    <dgm:pt modelId="{C761C127-F34F-45BD-82F4-049ED5798E0F}" type="pres">
      <dgm:prSet presAssocID="{2408BDCE-41DC-4B69-BC39-FF065C105107}" presName="rootConnector" presStyleLbl="node2" presStyleIdx="1" presStyleCnt="10"/>
      <dgm:spPr/>
    </dgm:pt>
    <dgm:pt modelId="{D1F0BE71-9E11-49D2-ACCB-BCCA8C004E1E}" type="pres">
      <dgm:prSet presAssocID="{2408BDCE-41DC-4B69-BC39-FF065C105107}" presName="hierChild4" presStyleCnt="0"/>
      <dgm:spPr/>
    </dgm:pt>
    <dgm:pt modelId="{B0700880-C786-4195-8EB8-ED6B0C0E5698}" type="pres">
      <dgm:prSet presAssocID="{2408BDCE-41DC-4B69-BC39-FF065C105107}" presName="hierChild5" presStyleCnt="0"/>
      <dgm:spPr/>
    </dgm:pt>
    <dgm:pt modelId="{D9C4C1AF-E4CB-4350-971A-65C4CF0BE4D5}" type="pres">
      <dgm:prSet presAssocID="{55C1186F-C7C5-40A3-9781-09C3CE6033CF}" presName="Name37" presStyleLbl="parChTrans1D2" presStyleIdx="2" presStyleCnt="10" custSzX="1828800" custSzY="1828800"/>
      <dgm:spPr/>
    </dgm:pt>
    <dgm:pt modelId="{3244D038-86CE-4A2C-8505-611E4D538AD1}" type="pres">
      <dgm:prSet presAssocID="{A1E996DA-ABFE-40B3-9063-4C1E6A8B81CC}" presName="hierRoot2" presStyleCnt="0">
        <dgm:presLayoutVars>
          <dgm:hierBranch val="init"/>
        </dgm:presLayoutVars>
      </dgm:prSet>
      <dgm:spPr/>
    </dgm:pt>
    <dgm:pt modelId="{B4C1761F-C82B-44CE-AC10-48DA8F0C857E}" type="pres">
      <dgm:prSet presAssocID="{A1E996DA-ABFE-40B3-9063-4C1E6A8B81CC}" presName="rootComposite" presStyleCnt="0"/>
      <dgm:spPr/>
    </dgm:pt>
    <dgm:pt modelId="{2F321982-2B2F-4A79-A166-EB8A1106940C}" type="pres">
      <dgm:prSet presAssocID="{A1E996DA-ABFE-40B3-9063-4C1E6A8B81CC}" presName="rootText" presStyleLbl="node2" presStyleIdx="2" presStyleCnt="10" custScaleX="375410" custScaleY="750821" custLinFactY="-100000" custLinFactNeighborX="-3141" custLinFactNeighborY="-113634">
        <dgm:presLayoutVars>
          <dgm:chPref val="3"/>
        </dgm:presLayoutVars>
      </dgm:prSet>
      <dgm:spPr/>
    </dgm:pt>
    <dgm:pt modelId="{EC02497C-23DF-43D0-B0C4-0364E639DC8D}" type="pres">
      <dgm:prSet presAssocID="{A1E996DA-ABFE-40B3-9063-4C1E6A8B81CC}" presName="rootConnector" presStyleLbl="node2" presStyleIdx="2" presStyleCnt="10"/>
      <dgm:spPr/>
    </dgm:pt>
    <dgm:pt modelId="{5320266A-0B55-4466-A12C-27A71CBA7FB1}" type="pres">
      <dgm:prSet presAssocID="{A1E996DA-ABFE-40B3-9063-4C1E6A8B81CC}" presName="hierChild4" presStyleCnt="0"/>
      <dgm:spPr/>
    </dgm:pt>
    <dgm:pt modelId="{29878E26-F054-4564-B077-0C872F6AA64A}" type="pres">
      <dgm:prSet presAssocID="{A1E996DA-ABFE-40B3-9063-4C1E6A8B81CC}" presName="hierChild5" presStyleCnt="0"/>
      <dgm:spPr/>
    </dgm:pt>
    <dgm:pt modelId="{A945F3F7-42C5-4DEC-94B6-42E196BDD59C}" type="pres">
      <dgm:prSet presAssocID="{581415AF-82A7-4754-BAF3-548657916B00}" presName="Name37" presStyleLbl="parChTrans1D2" presStyleIdx="3" presStyleCnt="10" custSzX="1828800" custSzY="1828800"/>
      <dgm:spPr/>
    </dgm:pt>
    <dgm:pt modelId="{91D4E250-4BE8-4C46-B469-8914B93CF801}" type="pres">
      <dgm:prSet presAssocID="{77B0EE0A-5081-446C-98A3-4F558DFE57A7}" presName="hierRoot2" presStyleCnt="0">
        <dgm:presLayoutVars>
          <dgm:hierBranch val="init"/>
        </dgm:presLayoutVars>
      </dgm:prSet>
      <dgm:spPr/>
    </dgm:pt>
    <dgm:pt modelId="{22E392AE-3FED-45C4-B874-0DC51EDC9210}" type="pres">
      <dgm:prSet presAssocID="{77B0EE0A-5081-446C-98A3-4F558DFE57A7}" presName="rootComposite" presStyleCnt="0"/>
      <dgm:spPr/>
    </dgm:pt>
    <dgm:pt modelId="{ECE127CA-9DE9-4553-A68D-575113B15FA3}" type="pres">
      <dgm:prSet presAssocID="{77B0EE0A-5081-446C-98A3-4F558DFE57A7}" presName="rootText" presStyleLbl="node2" presStyleIdx="3" presStyleCnt="10" custScaleX="375410" custScaleY="750821" custLinFactY="100000" custLinFactNeighborX="-6282" custLinFactNeighborY="145001">
        <dgm:presLayoutVars>
          <dgm:chPref val="3"/>
        </dgm:presLayoutVars>
      </dgm:prSet>
      <dgm:spPr/>
    </dgm:pt>
    <dgm:pt modelId="{D2B4819C-4BE7-4D16-BBA0-B347C113BF62}" type="pres">
      <dgm:prSet presAssocID="{77B0EE0A-5081-446C-98A3-4F558DFE57A7}" presName="rootConnector" presStyleLbl="node2" presStyleIdx="3" presStyleCnt="10"/>
      <dgm:spPr/>
    </dgm:pt>
    <dgm:pt modelId="{3667F99D-98C2-4B75-B7F4-055CFDF7AF80}" type="pres">
      <dgm:prSet presAssocID="{77B0EE0A-5081-446C-98A3-4F558DFE57A7}" presName="hierChild4" presStyleCnt="0"/>
      <dgm:spPr/>
    </dgm:pt>
    <dgm:pt modelId="{36BBA82A-AE02-4839-9421-7BBD40A7298C}" type="pres">
      <dgm:prSet presAssocID="{77B0EE0A-5081-446C-98A3-4F558DFE57A7}" presName="hierChild5" presStyleCnt="0"/>
      <dgm:spPr/>
    </dgm:pt>
    <dgm:pt modelId="{3EB4DA67-BF84-4D86-8135-E5BD929AA133}" type="pres">
      <dgm:prSet presAssocID="{C7BBAD7E-0B46-4132-9C19-EA7D7A485064}" presName="Name37" presStyleLbl="parChTrans1D2" presStyleIdx="4" presStyleCnt="10" custSzX="1828801" custSzY="1828800"/>
      <dgm:spPr/>
    </dgm:pt>
    <dgm:pt modelId="{489D832C-CB36-4D3C-A58A-F4FC79920C8A}" type="pres">
      <dgm:prSet presAssocID="{A46946F7-89B3-4EA0-8814-672E54E7D027}" presName="hierRoot2" presStyleCnt="0">
        <dgm:presLayoutVars>
          <dgm:hierBranch val="init"/>
        </dgm:presLayoutVars>
      </dgm:prSet>
      <dgm:spPr/>
    </dgm:pt>
    <dgm:pt modelId="{84933BCE-A029-4AD8-AE0F-1457170A7EF3}" type="pres">
      <dgm:prSet presAssocID="{A46946F7-89B3-4EA0-8814-672E54E7D027}" presName="rootComposite" presStyleCnt="0"/>
      <dgm:spPr/>
    </dgm:pt>
    <dgm:pt modelId="{2BA9A64E-5D36-4814-90E9-81E50097FB99}" type="pres">
      <dgm:prSet presAssocID="{A46946F7-89B3-4EA0-8814-672E54E7D027}" presName="rootText" presStyleLbl="node2" presStyleIdx="4" presStyleCnt="10" custScaleX="375410" custScaleY="750821" custLinFactY="300000" custLinFactNeighborX="2035" custLinFactNeighborY="359665">
        <dgm:presLayoutVars>
          <dgm:chPref val="3"/>
        </dgm:presLayoutVars>
      </dgm:prSet>
      <dgm:spPr/>
    </dgm:pt>
    <dgm:pt modelId="{94F72C51-62BF-4E07-9C21-49F87F91F338}" type="pres">
      <dgm:prSet presAssocID="{A46946F7-89B3-4EA0-8814-672E54E7D027}" presName="rootConnector" presStyleLbl="node2" presStyleIdx="4" presStyleCnt="10"/>
      <dgm:spPr/>
    </dgm:pt>
    <dgm:pt modelId="{7DA86EDB-CFD6-42BA-B782-2334CD982AB5}" type="pres">
      <dgm:prSet presAssocID="{A46946F7-89B3-4EA0-8814-672E54E7D027}" presName="hierChild4" presStyleCnt="0"/>
      <dgm:spPr/>
    </dgm:pt>
    <dgm:pt modelId="{DEB492C6-C2A3-4F5F-BAD1-07D6540E555C}" type="pres">
      <dgm:prSet presAssocID="{A46946F7-89B3-4EA0-8814-672E54E7D027}" presName="hierChild5" presStyleCnt="0"/>
      <dgm:spPr/>
    </dgm:pt>
    <dgm:pt modelId="{034EF970-402B-4390-AA79-02E6A3A44C87}" type="pres">
      <dgm:prSet presAssocID="{A57C70ED-C780-46C3-A9E2-AE00E11C6FEC}" presName="Name37" presStyleLbl="parChTrans1D2" presStyleIdx="5" presStyleCnt="10" custSzX="1828801" custSzY="1828800"/>
      <dgm:spPr/>
    </dgm:pt>
    <dgm:pt modelId="{2488FC52-D0D1-487F-8D6C-64A54C34A02D}" type="pres">
      <dgm:prSet presAssocID="{BD7571E2-1B60-4FDF-AEEF-D477829E0FAC}" presName="hierRoot2" presStyleCnt="0">
        <dgm:presLayoutVars>
          <dgm:hierBranch val="init"/>
        </dgm:presLayoutVars>
      </dgm:prSet>
      <dgm:spPr/>
    </dgm:pt>
    <dgm:pt modelId="{2BD1A044-F4C0-4FAB-8E4E-16C8403C44D2}" type="pres">
      <dgm:prSet presAssocID="{BD7571E2-1B60-4FDF-AEEF-D477829E0FAC}" presName="rootComposite" presStyleCnt="0"/>
      <dgm:spPr/>
    </dgm:pt>
    <dgm:pt modelId="{32E9C3D1-8AF8-4346-A14B-4C7718EC5335}" type="pres">
      <dgm:prSet presAssocID="{BD7571E2-1B60-4FDF-AEEF-D477829E0FAC}" presName="rootText" presStyleLbl="node2" presStyleIdx="5" presStyleCnt="10" custScaleX="375410" custScaleY="750821" custLinFactY="300000" custLinFactNeighborX="6283" custLinFactNeighborY="359665">
        <dgm:presLayoutVars>
          <dgm:chPref val="3"/>
        </dgm:presLayoutVars>
      </dgm:prSet>
      <dgm:spPr/>
    </dgm:pt>
    <dgm:pt modelId="{E3B8BD1A-63AA-4622-8658-5918879A0FC4}" type="pres">
      <dgm:prSet presAssocID="{BD7571E2-1B60-4FDF-AEEF-D477829E0FAC}" presName="rootConnector" presStyleLbl="node2" presStyleIdx="5" presStyleCnt="10"/>
      <dgm:spPr/>
    </dgm:pt>
    <dgm:pt modelId="{5C1C76ED-8B78-413B-8EB9-5387C364403A}" type="pres">
      <dgm:prSet presAssocID="{BD7571E2-1B60-4FDF-AEEF-D477829E0FAC}" presName="hierChild4" presStyleCnt="0"/>
      <dgm:spPr/>
    </dgm:pt>
    <dgm:pt modelId="{A07D5E06-2227-4F80-AAEC-B18B9EC4F03F}" type="pres">
      <dgm:prSet presAssocID="{BD7571E2-1B60-4FDF-AEEF-D477829E0FAC}" presName="hierChild5" presStyleCnt="0"/>
      <dgm:spPr/>
    </dgm:pt>
    <dgm:pt modelId="{257D2D22-0920-4C7B-B5F5-79E9EF068C24}" type="pres">
      <dgm:prSet presAssocID="{FCAFF931-46D7-4491-87DD-4257EA9D45E9}" presName="Name37" presStyleLbl="parChTrans1D2" presStyleIdx="6" presStyleCnt="10" custSzX="1828800" custSzY="1828800"/>
      <dgm:spPr/>
    </dgm:pt>
    <dgm:pt modelId="{8B9023D6-42F3-405E-AB43-9912FE78000C}" type="pres">
      <dgm:prSet presAssocID="{3BD26D34-887D-4B25-A079-537B08ACCB69}" presName="hierRoot2" presStyleCnt="0">
        <dgm:presLayoutVars>
          <dgm:hierBranch val="init"/>
        </dgm:presLayoutVars>
      </dgm:prSet>
      <dgm:spPr/>
    </dgm:pt>
    <dgm:pt modelId="{0B9842C0-C700-4CB1-B5D2-589FD1237055}" type="pres">
      <dgm:prSet presAssocID="{3BD26D34-887D-4B25-A079-537B08ACCB69}" presName="rootComposite" presStyleCnt="0"/>
      <dgm:spPr/>
    </dgm:pt>
    <dgm:pt modelId="{09AB1C8F-3961-444F-96F8-E0A4707D1AFA}" type="pres">
      <dgm:prSet presAssocID="{3BD26D34-887D-4B25-A079-537B08ACCB69}" presName="rootText" presStyleLbl="node2" presStyleIdx="6" presStyleCnt="10" custScaleX="375410" custScaleY="750821" custLinFactY="100000" custLinFactNeighborY="15128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4F5C454-7E2D-4D0C-9883-EB4DF1A7F5AA}" type="pres">
      <dgm:prSet presAssocID="{3BD26D34-887D-4B25-A079-537B08ACCB69}" presName="rootConnector" presStyleLbl="node2" presStyleIdx="6" presStyleCnt="10"/>
      <dgm:spPr/>
    </dgm:pt>
    <dgm:pt modelId="{34F232A3-9DF8-4A6C-979A-1A56ECD82BEB}" type="pres">
      <dgm:prSet presAssocID="{3BD26D34-887D-4B25-A079-537B08ACCB69}" presName="hierChild4" presStyleCnt="0"/>
      <dgm:spPr/>
    </dgm:pt>
    <dgm:pt modelId="{D5788E63-0DF6-45BF-BE57-B35537DC7CA2}" type="pres">
      <dgm:prSet presAssocID="{3BD26D34-887D-4B25-A079-537B08ACCB69}" presName="hierChild5" presStyleCnt="0"/>
      <dgm:spPr/>
    </dgm:pt>
    <dgm:pt modelId="{7359D5B6-3802-48A2-B6B7-45ABFB0235D4}" type="pres">
      <dgm:prSet presAssocID="{FEF73BB5-260A-415F-ABEC-26D135949887}" presName="Name37" presStyleLbl="parChTrans1D2" presStyleIdx="7" presStyleCnt="10" custSzX="1828800" custSzY="1828800"/>
      <dgm:spPr/>
    </dgm:pt>
    <dgm:pt modelId="{114BC6CB-DD70-4106-8BBA-11D82DD6F3F4}" type="pres">
      <dgm:prSet presAssocID="{3A7541AD-E05C-4EEA-9ED3-4949A1A881C9}" presName="hierRoot2" presStyleCnt="0">
        <dgm:presLayoutVars>
          <dgm:hierBranch val="init"/>
        </dgm:presLayoutVars>
      </dgm:prSet>
      <dgm:spPr/>
    </dgm:pt>
    <dgm:pt modelId="{3CBC0814-C6FC-439D-BC43-3036E7266DD9}" type="pres">
      <dgm:prSet presAssocID="{3A7541AD-E05C-4EEA-9ED3-4949A1A881C9}" presName="rootComposite" presStyleCnt="0"/>
      <dgm:spPr/>
    </dgm:pt>
    <dgm:pt modelId="{9B38AF0C-5226-4E46-8E9D-13DD94060229}" type="pres">
      <dgm:prSet presAssocID="{3A7541AD-E05C-4EEA-9ED3-4949A1A881C9}" presName="rootText" presStyleLbl="node2" presStyleIdx="7" presStyleCnt="10" custScaleX="375410" custScaleY="750821" custLinFactY="-100000" custLinFactNeighborX="-3141" custLinFactNeighborY="-113634">
        <dgm:presLayoutVars>
          <dgm:chPref val="3"/>
        </dgm:presLayoutVars>
      </dgm:prSet>
      <dgm:spPr/>
    </dgm:pt>
    <dgm:pt modelId="{6BDD8404-16BA-4888-BEBE-BADC48056C96}" type="pres">
      <dgm:prSet presAssocID="{3A7541AD-E05C-4EEA-9ED3-4949A1A881C9}" presName="rootConnector" presStyleLbl="node2" presStyleIdx="7" presStyleCnt="10"/>
      <dgm:spPr/>
    </dgm:pt>
    <dgm:pt modelId="{FEEF44D6-12A8-43D3-AEA2-8C9A1D2B80A1}" type="pres">
      <dgm:prSet presAssocID="{3A7541AD-E05C-4EEA-9ED3-4949A1A881C9}" presName="hierChild4" presStyleCnt="0"/>
      <dgm:spPr/>
    </dgm:pt>
    <dgm:pt modelId="{E7E35CB7-F43B-44D7-A8DC-67E9EE40BFA8}" type="pres">
      <dgm:prSet presAssocID="{3A7541AD-E05C-4EEA-9ED3-4949A1A881C9}" presName="hierChild5" presStyleCnt="0"/>
      <dgm:spPr/>
    </dgm:pt>
    <dgm:pt modelId="{ECD9D499-709D-4D5E-941F-CC14B3551C56}" type="pres">
      <dgm:prSet presAssocID="{1E2CF547-6616-4EAA-BB1E-9BE3E4FFFE43}" presName="Name37" presStyleLbl="parChTrans1D2" presStyleIdx="8" presStyleCnt="10" custSzX="1828800" custSzY="1828800"/>
      <dgm:spPr/>
    </dgm:pt>
    <dgm:pt modelId="{44BB7E5C-7952-4B72-819D-D8B48C8CA976}" type="pres">
      <dgm:prSet presAssocID="{79FB4B77-C187-4452-B24F-99817EB3A3C2}" presName="hierRoot2" presStyleCnt="0">
        <dgm:presLayoutVars>
          <dgm:hierBranch val="init"/>
        </dgm:presLayoutVars>
      </dgm:prSet>
      <dgm:spPr/>
    </dgm:pt>
    <dgm:pt modelId="{8C85FC55-A1AB-4F8D-9C1B-71FCA4A03B3C}" type="pres">
      <dgm:prSet presAssocID="{79FB4B77-C187-4452-B24F-99817EB3A3C2}" presName="rootComposite" presStyleCnt="0"/>
      <dgm:spPr/>
    </dgm:pt>
    <dgm:pt modelId="{3A1E4CAF-5D2C-485C-B00B-B674FC1D1FCB}" type="pres">
      <dgm:prSet presAssocID="{79FB4B77-C187-4452-B24F-99817EB3A3C2}" presName="rootText" presStyleLbl="node2" presStyleIdx="8" presStyleCnt="10" custScaleX="375410" custScaleY="750821" custLinFactY="-252899" custLinFactNeighborX="-3141" custLinFactNeighborY="-300000">
        <dgm:presLayoutVars>
          <dgm:chPref val="3"/>
        </dgm:presLayoutVars>
      </dgm:prSet>
      <dgm:spPr/>
    </dgm:pt>
    <dgm:pt modelId="{B47B5C10-B375-41C7-8AEC-FB9B7DF8FE1A}" type="pres">
      <dgm:prSet presAssocID="{79FB4B77-C187-4452-B24F-99817EB3A3C2}" presName="rootConnector" presStyleLbl="node2" presStyleIdx="8" presStyleCnt="10"/>
      <dgm:spPr/>
    </dgm:pt>
    <dgm:pt modelId="{4A2E8555-9D0A-4DFA-A3F3-632544DAE414}" type="pres">
      <dgm:prSet presAssocID="{79FB4B77-C187-4452-B24F-99817EB3A3C2}" presName="hierChild4" presStyleCnt="0"/>
      <dgm:spPr/>
    </dgm:pt>
    <dgm:pt modelId="{E6A38A71-2141-4491-87A0-94A37F6A37D9}" type="pres">
      <dgm:prSet presAssocID="{79FB4B77-C187-4452-B24F-99817EB3A3C2}" presName="hierChild5" presStyleCnt="0"/>
      <dgm:spPr/>
    </dgm:pt>
    <dgm:pt modelId="{F28A9F3D-8BC2-45AA-B060-DB338DD9C4EB}" type="pres">
      <dgm:prSet presAssocID="{040918DE-B9C1-4C40-B1E0-77F07089299C}" presName="Name37" presStyleLbl="parChTrans1D2" presStyleIdx="9" presStyleCnt="10" custSzX="1828800" custSzY="1828800"/>
      <dgm:spPr/>
    </dgm:pt>
    <dgm:pt modelId="{C4348149-C2E6-4AB1-BBF8-620007A884EB}" type="pres">
      <dgm:prSet presAssocID="{D627F394-420C-4A91-998E-D937A8950136}" presName="hierRoot2" presStyleCnt="0">
        <dgm:presLayoutVars>
          <dgm:hierBranch val="init"/>
        </dgm:presLayoutVars>
      </dgm:prSet>
      <dgm:spPr/>
    </dgm:pt>
    <dgm:pt modelId="{E1227345-C1BF-42E8-8DC5-89A553D3944E}" type="pres">
      <dgm:prSet presAssocID="{D627F394-420C-4A91-998E-D937A8950136}" presName="rootComposite" presStyleCnt="0"/>
      <dgm:spPr/>
    </dgm:pt>
    <dgm:pt modelId="{C723206B-613F-433C-B0BB-C872991F7FB4}" type="pres">
      <dgm:prSet presAssocID="{D627F394-420C-4A91-998E-D937A8950136}" presName="rootText" presStyleLbl="node2" presStyleIdx="9" presStyleCnt="10" custScaleX="375410" custScaleY="750821" custLinFactY="-454991" custLinFactNeighborY="-50000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C5F3384-98F0-4E56-BC53-87876BF04788}" type="pres">
      <dgm:prSet presAssocID="{D627F394-420C-4A91-998E-D937A8950136}" presName="rootConnector" presStyleLbl="node2" presStyleIdx="9" presStyleCnt="10"/>
      <dgm:spPr/>
    </dgm:pt>
    <dgm:pt modelId="{F62F44E1-DF4B-4208-95FE-4560DEAD2386}" type="pres">
      <dgm:prSet presAssocID="{D627F394-420C-4A91-998E-D937A8950136}" presName="hierChild4" presStyleCnt="0"/>
      <dgm:spPr/>
    </dgm:pt>
    <dgm:pt modelId="{0A149EC8-D4AF-4D3E-8E9C-D51118F15B84}" type="pres">
      <dgm:prSet presAssocID="{D627F394-420C-4A91-998E-D937A8950136}" presName="hierChild5" presStyleCnt="0"/>
      <dgm:spPr/>
    </dgm:pt>
    <dgm:pt modelId="{CBF2462B-D868-4119-94A1-429F58056CEF}" type="pres">
      <dgm:prSet presAssocID="{DDB1270C-F586-482D-A35D-FED754E9138D}" presName="hierChild3" presStyleCnt="0"/>
      <dgm:spPr/>
    </dgm:pt>
  </dgm:ptLst>
  <dgm:cxnLst>
    <dgm:cxn modelId="{8355048E-A39E-40D0-BB11-D4EE713ED0B2}" srcId="{B1AC8E34-FEB3-4AC3-B190-8434C35BDBD4}" destId="{DDB1270C-F586-482D-A35D-FED754E9138D}" srcOrd="0" destOrd="0" parTransId="{FE9394DB-F012-48E3-8EA2-8F6AB544267B}" sibTransId="{5CABF1E0-7E03-4C2B-BEE9-DD70D668B7FA}"/>
    <dgm:cxn modelId="{B00BA083-BAB2-4C07-B527-7F30611009D3}" type="presOf" srcId="{3BD26D34-887D-4B25-A079-537B08ACCB69}" destId="{B4F5C454-7E2D-4D0C-9883-EB4DF1A7F5AA}" srcOrd="1" destOrd="0" presId="urn:microsoft.com/office/officeart/2005/8/layout/orgChart1"/>
    <dgm:cxn modelId="{415E4087-FA31-4841-8585-57D74C097508}" type="presOf" srcId="{79FB4B77-C187-4452-B24F-99817EB3A3C2}" destId="{B47B5C10-B375-41C7-8AEC-FB9B7DF8FE1A}" srcOrd="1" destOrd="0" presId="urn:microsoft.com/office/officeart/2005/8/layout/orgChart1"/>
    <dgm:cxn modelId="{B6E1BDEA-6BD5-4F73-B2EB-FD9F7F9F7FE2}" type="presOf" srcId="{040918DE-B9C1-4C40-B1E0-77F07089299C}" destId="{F28A9F3D-8BC2-45AA-B060-DB338DD9C4EB}" srcOrd="0" destOrd="0" presId="urn:microsoft.com/office/officeart/2005/8/layout/orgChart1"/>
    <dgm:cxn modelId="{AB995B02-E1A6-4878-BB03-348BBB9864C6}" type="presOf" srcId="{77B0EE0A-5081-446C-98A3-4F558DFE57A7}" destId="{ECE127CA-9DE9-4553-A68D-575113B15FA3}" srcOrd="0" destOrd="0" presId="urn:microsoft.com/office/officeart/2005/8/layout/orgChart1"/>
    <dgm:cxn modelId="{D3600627-7E6E-4953-B881-CFC8AD28F7F8}" type="presOf" srcId="{3BD26D34-887D-4B25-A079-537B08ACCB69}" destId="{09AB1C8F-3961-444F-96F8-E0A4707D1AFA}" srcOrd="0" destOrd="0" presId="urn:microsoft.com/office/officeart/2005/8/layout/orgChart1"/>
    <dgm:cxn modelId="{DC304C6A-E72E-4FC7-A096-BA4277841B7B}" srcId="{DDB1270C-F586-482D-A35D-FED754E9138D}" destId="{77B0EE0A-5081-446C-98A3-4F558DFE57A7}" srcOrd="3" destOrd="0" parTransId="{581415AF-82A7-4754-BAF3-548657916B00}" sibTransId="{D622CC42-17CA-4579-B550-311EB5196A11}"/>
    <dgm:cxn modelId="{FF343F03-A9B4-4900-AED2-7BA8E9103005}" type="presOf" srcId="{C7BBAD7E-0B46-4132-9C19-EA7D7A485064}" destId="{3EB4DA67-BF84-4D86-8135-E5BD929AA133}" srcOrd="0" destOrd="0" presId="urn:microsoft.com/office/officeart/2005/8/layout/orgChart1"/>
    <dgm:cxn modelId="{8DC5227C-3103-4638-A398-5427CBC7D5CB}" type="presOf" srcId="{DDB1270C-F586-482D-A35D-FED754E9138D}" destId="{94BA52C9-C3FF-4BDD-BBD3-6FA793582851}" srcOrd="0" destOrd="0" presId="urn:microsoft.com/office/officeart/2005/8/layout/orgChart1"/>
    <dgm:cxn modelId="{8D2D9D2F-760E-4D31-B2F0-BD705BC06E67}" type="presOf" srcId="{D6C42B97-9A91-4D37-940A-87082AC4C879}" destId="{D0D66F92-D2E0-4CAA-BE33-8C709002F7DB}" srcOrd="0" destOrd="0" presId="urn:microsoft.com/office/officeart/2005/8/layout/orgChart1"/>
    <dgm:cxn modelId="{CADDD5B7-DBD2-43BD-8663-546D17F1A245}" srcId="{DDB1270C-F586-482D-A35D-FED754E9138D}" destId="{3A7541AD-E05C-4EEA-9ED3-4949A1A881C9}" srcOrd="7" destOrd="0" parTransId="{FEF73BB5-260A-415F-ABEC-26D135949887}" sibTransId="{D54B7C22-B83B-4422-82DD-C00BC73445C8}"/>
    <dgm:cxn modelId="{5532A137-63A8-40C4-AA95-967703F60BF8}" type="presOf" srcId="{798722A7-E5DF-467C-91F7-DB62FAE38A35}" destId="{65E3CB0A-FC44-472A-A32E-0666FB8A368F}" srcOrd="0" destOrd="0" presId="urn:microsoft.com/office/officeart/2005/8/layout/orgChart1"/>
    <dgm:cxn modelId="{239CA14C-471E-4DC8-AA24-E767340415FE}" type="presOf" srcId="{FCAFF931-46D7-4491-87DD-4257EA9D45E9}" destId="{257D2D22-0920-4C7B-B5F5-79E9EF068C24}" srcOrd="0" destOrd="0" presId="urn:microsoft.com/office/officeart/2005/8/layout/orgChart1"/>
    <dgm:cxn modelId="{99E028F8-51D6-4FC6-85C0-27FE91B4B81B}" type="presOf" srcId="{3A7541AD-E05C-4EEA-9ED3-4949A1A881C9}" destId="{6BDD8404-16BA-4888-BEBE-BADC48056C96}" srcOrd="1" destOrd="0" presId="urn:microsoft.com/office/officeart/2005/8/layout/orgChart1"/>
    <dgm:cxn modelId="{F05F2675-2BB1-42D1-ADA3-8B309E20D276}" type="presOf" srcId="{A1E996DA-ABFE-40B3-9063-4C1E6A8B81CC}" destId="{2F321982-2B2F-4A79-A166-EB8A1106940C}" srcOrd="0" destOrd="0" presId="urn:microsoft.com/office/officeart/2005/8/layout/orgChart1"/>
    <dgm:cxn modelId="{6479E246-1753-4C3A-BD00-13CDABF5836E}" type="presOf" srcId="{798722A7-E5DF-467C-91F7-DB62FAE38A35}" destId="{F7827C5E-027C-474F-837D-EA0FE0CFD7AC}" srcOrd="1" destOrd="0" presId="urn:microsoft.com/office/officeart/2005/8/layout/orgChart1"/>
    <dgm:cxn modelId="{25BFD812-1DFE-41DE-828D-9C5FFC09C245}" type="presOf" srcId="{55C1186F-C7C5-40A3-9781-09C3CE6033CF}" destId="{D9C4C1AF-E4CB-4350-971A-65C4CF0BE4D5}" srcOrd="0" destOrd="0" presId="urn:microsoft.com/office/officeart/2005/8/layout/orgChart1"/>
    <dgm:cxn modelId="{239FC09D-31DF-4365-AAE0-013D39D62A71}" srcId="{DDB1270C-F586-482D-A35D-FED754E9138D}" destId="{BD7571E2-1B60-4FDF-AEEF-D477829E0FAC}" srcOrd="5" destOrd="0" parTransId="{A57C70ED-C780-46C3-A9E2-AE00E11C6FEC}" sibTransId="{9DE5E6E9-A3D4-4960-83B3-73A3FB0A39A4}"/>
    <dgm:cxn modelId="{BB39004E-EC79-4906-B7F2-FE40519660A5}" type="presOf" srcId="{212455AE-B3AE-419A-B088-5CE7EE812148}" destId="{0D531109-BF9E-40C9-8B9F-2CBFA76B189F}" srcOrd="0" destOrd="0" presId="urn:microsoft.com/office/officeart/2005/8/layout/orgChart1"/>
    <dgm:cxn modelId="{F4F646A2-AA2A-49EE-B3BA-949DC6AA3853}" type="presOf" srcId="{DDB1270C-F586-482D-A35D-FED754E9138D}" destId="{59173836-85A7-4659-8EE8-B40BBFF57B2B}" srcOrd="1" destOrd="0" presId="urn:microsoft.com/office/officeart/2005/8/layout/orgChart1"/>
    <dgm:cxn modelId="{7FD271D5-C64E-4624-9EB9-59071402403F}" srcId="{DDB1270C-F586-482D-A35D-FED754E9138D}" destId="{D627F394-420C-4A91-998E-D937A8950136}" srcOrd="9" destOrd="0" parTransId="{040918DE-B9C1-4C40-B1E0-77F07089299C}" sibTransId="{31B0CC28-E59B-47E1-8503-4967FBB2598F}"/>
    <dgm:cxn modelId="{91C388F0-F311-4803-BAD6-64F063EAA2FD}" type="presOf" srcId="{FEF73BB5-260A-415F-ABEC-26D135949887}" destId="{7359D5B6-3802-48A2-B6B7-45ABFB0235D4}" srcOrd="0" destOrd="0" presId="urn:microsoft.com/office/officeart/2005/8/layout/orgChart1"/>
    <dgm:cxn modelId="{FE2F3C7A-B457-44EF-BB70-D4BB7339C4BD}" srcId="{DDB1270C-F586-482D-A35D-FED754E9138D}" destId="{3BD26D34-887D-4B25-A079-537B08ACCB69}" srcOrd="6" destOrd="0" parTransId="{FCAFF931-46D7-4491-87DD-4257EA9D45E9}" sibTransId="{F50EC737-6C97-4F0E-A849-614391619A6E}"/>
    <dgm:cxn modelId="{8550E514-E695-4326-ADB6-A286B02DA54D}" srcId="{DDB1270C-F586-482D-A35D-FED754E9138D}" destId="{A46946F7-89B3-4EA0-8814-672E54E7D027}" srcOrd="4" destOrd="0" parTransId="{C7BBAD7E-0B46-4132-9C19-EA7D7A485064}" sibTransId="{F1D1B8F0-7F89-4CBA-9CCC-A16B5C1D960F}"/>
    <dgm:cxn modelId="{B63A3BE7-7C3D-4F02-9083-3415485D3E93}" type="presOf" srcId="{2408BDCE-41DC-4B69-BC39-FF065C105107}" destId="{9EC6FE3E-0F73-45AB-9958-5668946FF0AC}" srcOrd="0" destOrd="0" presId="urn:microsoft.com/office/officeart/2005/8/layout/orgChart1"/>
    <dgm:cxn modelId="{6969DD34-8E0F-4863-BC74-C6B282B5AA07}" type="presOf" srcId="{1E2CF547-6616-4EAA-BB1E-9BE3E4FFFE43}" destId="{ECD9D499-709D-4D5E-941F-CC14B3551C56}" srcOrd="0" destOrd="0" presId="urn:microsoft.com/office/officeart/2005/8/layout/orgChart1"/>
    <dgm:cxn modelId="{17898E89-789E-4CF5-99BC-49FF92CB8F44}" type="presOf" srcId="{3A7541AD-E05C-4EEA-9ED3-4949A1A881C9}" destId="{9B38AF0C-5226-4E46-8E9D-13DD94060229}" srcOrd="0" destOrd="0" presId="urn:microsoft.com/office/officeart/2005/8/layout/orgChart1"/>
    <dgm:cxn modelId="{6A8C477A-AD3E-402F-8D9D-7F5CB477FD05}" type="presOf" srcId="{D627F394-420C-4A91-998E-D937A8950136}" destId="{EC5F3384-98F0-4E56-BC53-87876BF04788}" srcOrd="1" destOrd="0" presId="urn:microsoft.com/office/officeart/2005/8/layout/orgChart1"/>
    <dgm:cxn modelId="{7E29A62C-7663-4499-A1F3-84F60F593658}" srcId="{DDB1270C-F586-482D-A35D-FED754E9138D}" destId="{A1E996DA-ABFE-40B3-9063-4C1E6A8B81CC}" srcOrd="2" destOrd="0" parTransId="{55C1186F-C7C5-40A3-9781-09C3CE6033CF}" sibTransId="{32046239-36E6-4EE8-B7AA-D17F124369B6}"/>
    <dgm:cxn modelId="{1BA478D7-8CCF-47AB-91D9-9DD1611201CD}" type="presOf" srcId="{A46946F7-89B3-4EA0-8814-672E54E7D027}" destId="{2BA9A64E-5D36-4814-90E9-81E50097FB99}" srcOrd="0" destOrd="0" presId="urn:microsoft.com/office/officeart/2005/8/layout/orgChart1"/>
    <dgm:cxn modelId="{65D8886A-8378-493F-BF9C-1D39EFF65EA4}" type="presOf" srcId="{B1AC8E34-FEB3-4AC3-B190-8434C35BDBD4}" destId="{3C218A9F-2222-4390-8C0A-9301E9C563D8}" srcOrd="0" destOrd="0" presId="urn:microsoft.com/office/officeart/2005/8/layout/orgChart1"/>
    <dgm:cxn modelId="{F8A1DE22-3F74-4A37-8290-8B81C9A9FA99}" type="presOf" srcId="{A1E996DA-ABFE-40B3-9063-4C1E6A8B81CC}" destId="{EC02497C-23DF-43D0-B0C4-0364E639DC8D}" srcOrd="1" destOrd="0" presId="urn:microsoft.com/office/officeart/2005/8/layout/orgChart1"/>
    <dgm:cxn modelId="{F2DAF15C-AA16-42B4-8945-3B38888BE45D}" type="presOf" srcId="{BD7571E2-1B60-4FDF-AEEF-D477829E0FAC}" destId="{E3B8BD1A-63AA-4622-8658-5918879A0FC4}" srcOrd="1" destOrd="0" presId="urn:microsoft.com/office/officeart/2005/8/layout/orgChart1"/>
    <dgm:cxn modelId="{2918DF28-D9CC-4D3A-BBF8-AA3AF6B8C7EA}" type="presOf" srcId="{2408BDCE-41DC-4B69-BC39-FF065C105107}" destId="{C761C127-F34F-45BD-82F4-049ED5798E0F}" srcOrd="1" destOrd="0" presId="urn:microsoft.com/office/officeart/2005/8/layout/orgChart1"/>
    <dgm:cxn modelId="{C69BAB3B-5125-4EE4-8C35-4593917D95C4}" srcId="{DDB1270C-F586-482D-A35D-FED754E9138D}" destId="{2408BDCE-41DC-4B69-BC39-FF065C105107}" srcOrd="1" destOrd="0" parTransId="{212455AE-B3AE-419A-B088-5CE7EE812148}" sibTransId="{BB8418DF-0E23-4EBA-820C-39892556F7EA}"/>
    <dgm:cxn modelId="{205E0FEC-4E0B-4BFB-AD44-858982EBCEDC}" type="presOf" srcId="{D627F394-420C-4A91-998E-D937A8950136}" destId="{C723206B-613F-433C-B0BB-C872991F7FB4}" srcOrd="0" destOrd="0" presId="urn:microsoft.com/office/officeart/2005/8/layout/orgChart1"/>
    <dgm:cxn modelId="{51C88209-0210-47A0-BBD9-941544044CE5}" type="presOf" srcId="{77B0EE0A-5081-446C-98A3-4F558DFE57A7}" destId="{D2B4819C-4BE7-4D16-BBA0-B347C113BF62}" srcOrd="1" destOrd="0" presId="urn:microsoft.com/office/officeart/2005/8/layout/orgChart1"/>
    <dgm:cxn modelId="{3F5C462B-6367-4E7C-9F0C-176E32EF8AA0}" srcId="{DDB1270C-F586-482D-A35D-FED754E9138D}" destId="{79FB4B77-C187-4452-B24F-99817EB3A3C2}" srcOrd="8" destOrd="0" parTransId="{1E2CF547-6616-4EAA-BB1E-9BE3E4FFFE43}" sibTransId="{E5694A29-7EFC-4DC3-8FE7-97C2BFC39F74}"/>
    <dgm:cxn modelId="{DCE19819-182E-45AC-908B-E5B7CCD12F7C}" srcId="{DDB1270C-F586-482D-A35D-FED754E9138D}" destId="{798722A7-E5DF-467C-91F7-DB62FAE38A35}" srcOrd="0" destOrd="0" parTransId="{D6C42B97-9A91-4D37-940A-87082AC4C879}" sibTransId="{0F893C03-EF24-446A-A18A-9972F7F8B35E}"/>
    <dgm:cxn modelId="{AD68079D-32F5-4677-84E4-7D6C1A9D6485}" type="presOf" srcId="{581415AF-82A7-4754-BAF3-548657916B00}" destId="{A945F3F7-42C5-4DEC-94B6-42E196BDD59C}" srcOrd="0" destOrd="0" presId="urn:microsoft.com/office/officeart/2005/8/layout/orgChart1"/>
    <dgm:cxn modelId="{DD73DB71-7450-4A59-BCCE-DBA23D37A8A7}" type="presOf" srcId="{79FB4B77-C187-4452-B24F-99817EB3A3C2}" destId="{3A1E4CAF-5D2C-485C-B00B-B674FC1D1FCB}" srcOrd="0" destOrd="0" presId="urn:microsoft.com/office/officeart/2005/8/layout/orgChart1"/>
    <dgm:cxn modelId="{0F2694FD-979C-4E86-B986-DB7D7A2F5E6A}" type="presOf" srcId="{A57C70ED-C780-46C3-A9E2-AE00E11C6FEC}" destId="{034EF970-402B-4390-AA79-02E6A3A44C87}" srcOrd="0" destOrd="0" presId="urn:microsoft.com/office/officeart/2005/8/layout/orgChart1"/>
    <dgm:cxn modelId="{D739D5A6-D1E2-4F79-94DF-D9DC247459A6}" type="presOf" srcId="{A46946F7-89B3-4EA0-8814-672E54E7D027}" destId="{94F72C51-62BF-4E07-9C21-49F87F91F338}" srcOrd="1" destOrd="0" presId="urn:microsoft.com/office/officeart/2005/8/layout/orgChart1"/>
    <dgm:cxn modelId="{8265362E-6DBC-41FA-9D50-4BB8B700FA86}" type="presOf" srcId="{BD7571E2-1B60-4FDF-AEEF-D477829E0FAC}" destId="{32E9C3D1-8AF8-4346-A14B-4C7718EC5335}" srcOrd="0" destOrd="0" presId="urn:microsoft.com/office/officeart/2005/8/layout/orgChart1"/>
    <dgm:cxn modelId="{A943FD4B-399D-4E35-892E-D5317D2263A5}" type="presParOf" srcId="{3C218A9F-2222-4390-8C0A-9301E9C563D8}" destId="{F3A70645-DCCE-45D6-8672-D74411970712}" srcOrd="0" destOrd="0" presId="urn:microsoft.com/office/officeart/2005/8/layout/orgChart1"/>
    <dgm:cxn modelId="{22717093-DCFB-4E40-B271-300FD01CEC2F}" type="presParOf" srcId="{F3A70645-DCCE-45D6-8672-D74411970712}" destId="{F40079DE-CAAC-46E2-8C62-85E0A40897A2}" srcOrd="0" destOrd="0" presId="urn:microsoft.com/office/officeart/2005/8/layout/orgChart1"/>
    <dgm:cxn modelId="{3A8323B1-AD5A-487D-B552-751CC8474B50}" type="presParOf" srcId="{F40079DE-CAAC-46E2-8C62-85E0A40897A2}" destId="{94BA52C9-C3FF-4BDD-BBD3-6FA793582851}" srcOrd="0" destOrd="0" presId="urn:microsoft.com/office/officeart/2005/8/layout/orgChart1"/>
    <dgm:cxn modelId="{C3A1244E-CD12-44E0-A209-02B46C4E95CE}" type="presParOf" srcId="{F40079DE-CAAC-46E2-8C62-85E0A40897A2}" destId="{59173836-85A7-4659-8EE8-B40BBFF57B2B}" srcOrd="1" destOrd="0" presId="urn:microsoft.com/office/officeart/2005/8/layout/orgChart1"/>
    <dgm:cxn modelId="{15C5975C-27A1-43D9-BFD9-8851ED5E356A}" type="presParOf" srcId="{F3A70645-DCCE-45D6-8672-D74411970712}" destId="{7FDEE0FA-41CE-476B-B532-864C3917FB96}" srcOrd="1" destOrd="0" presId="urn:microsoft.com/office/officeart/2005/8/layout/orgChart1"/>
    <dgm:cxn modelId="{1C6AFD69-6213-40E7-9568-585EB2BAC420}" type="presParOf" srcId="{7FDEE0FA-41CE-476B-B532-864C3917FB96}" destId="{D0D66F92-D2E0-4CAA-BE33-8C709002F7DB}" srcOrd="0" destOrd="0" presId="urn:microsoft.com/office/officeart/2005/8/layout/orgChart1"/>
    <dgm:cxn modelId="{B893FC4A-21A9-40A4-BF4C-5C0A2E2C39C7}" type="presParOf" srcId="{7FDEE0FA-41CE-476B-B532-864C3917FB96}" destId="{4F14105A-6447-4E8F-92BF-FFAD43DA523A}" srcOrd="1" destOrd="0" presId="urn:microsoft.com/office/officeart/2005/8/layout/orgChart1"/>
    <dgm:cxn modelId="{2E4D178E-3FFC-4970-B93D-8DC13F2B8894}" type="presParOf" srcId="{4F14105A-6447-4E8F-92BF-FFAD43DA523A}" destId="{9C2618FD-CCF2-474D-B830-6649CD3D2555}" srcOrd="0" destOrd="0" presId="urn:microsoft.com/office/officeart/2005/8/layout/orgChart1"/>
    <dgm:cxn modelId="{402B02FB-9C49-4C6E-8067-9999164CD49A}" type="presParOf" srcId="{9C2618FD-CCF2-474D-B830-6649CD3D2555}" destId="{65E3CB0A-FC44-472A-A32E-0666FB8A368F}" srcOrd="0" destOrd="0" presId="urn:microsoft.com/office/officeart/2005/8/layout/orgChart1"/>
    <dgm:cxn modelId="{290F1E9F-0B95-4C6F-9D2A-33644D621B24}" type="presParOf" srcId="{9C2618FD-CCF2-474D-B830-6649CD3D2555}" destId="{F7827C5E-027C-474F-837D-EA0FE0CFD7AC}" srcOrd="1" destOrd="0" presId="urn:microsoft.com/office/officeart/2005/8/layout/orgChart1"/>
    <dgm:cxn modelId="{CC35D465-43DA-4E43-9FA6-F73619342B8C}" type="presParOf" srcId="{4F14105A-6447-4E8F-92BF-FFAD43DA523A}" destId="{C4D6BF40-4754-44AC-98DA-0683F06E001E}" srcOrd="1" destOrd="0" presId="urn:microsoft.com/office/officeart/2005/8/layout/orgChart1"/>
    <dgm:cxn modelId="{406BBB06-4DEF-42C0-B060-32D163B42977}" type="presParOf" srcId="{4F14105A-6447-4E8F-92BF-FFAD43DA523A}" destId="{4A8D14BE-B458-48EC-BA17-1582DCB09452}" srcOrd="2" destOrd="0" presId="urn:microsoft.com/office/officeart/2005/8/layout/orgChart1"/>
    <dgm:cxn modelId="{5B239D29-0DCF-40DE-9B22-085CF4F2EAFF}" type="presParOf" srcId="{7FDEE0FA-41CE-476B-B532-864C3917FB96}" destId="{0D531109-BF9E-40C9-8B9F-2CBFA76B189F}" srcOrd="2" destOrd="0" presId="urn:microsoft.com/office/officeart/2005/8/layout/orgChart1"/>
    <dgm:cxn modelId="{6AAA3BBF-6789-4677-BF60-961DA5DAF0C5}" type="presParOf" srcId="{7FDEE0FA-41CE-476B-B532-864C3917FB96}" destId="{697BD104-48A4-414D-B5BF-E6444907F477}" srcOrd="3" destOrd="0" presId="urn:microsoft.com/office/officeart/2005/8/layout/orgChart1"/>
    <dgm:cxn modelId="{FF781B33-14AA-4C23-9823-434ABCA289BF}" type="presParOf" srcId="{697BD104-48A4-414D-B5BF-E6444907F477}" destId="{57654FE7-3B1F-42D7-88F6-F65D9BE8C7EA}" srcOrd="0" destOrd="0" presId="urn:microsoft.com/office/officeart/2005/8/layout/orgChart1"/>
    <dgm:cxn modelId="{0ECFC50D-2268-4442-BF61-CF39897BBD12}" type="presParOf" srcId="{57654FE7-3B1F-42D7-88F6-F65D9BE8C7EA}" destId="{9EC6FE3E-0F73-45AB-9958-5668946FF0AC}" srcOrd="0" destOrd="0" presId="urn:microsoft.com/office/officeart/2005/8/layout/orgChart1"/>
    <dgm:cxn modelId="{345BA058-23E5-4168-A633-4D5EB2AC8C71}" type="presParOf" srcId="{57654FE7-3B1F-42D7-88F6-F65D9BE8C7EA}" destId="{C761C127-F34F-45BD-82F4-049ED5798E0F}" srcOrd="1" destOrd="0" presId="urn:microsoft.com/office/officeart/2005/8/layout/orgChart1"/>
    <dgm:cxn modelId="{A5F2C771-348E-49D9-A5EA-3A7CE6AC5CCF}" type="presParOf" srcId="{697BD104-48A4-414D-B5BF-E6444907F477}" destId="{D1F0BE71-9E11-49D2-ACCB-BCCA8C004E1E}" srcOrd="1" destOrd="0" presId="urn:microsoft.com/office/officeart/2005/8/layout/orgChart1"/>
    <dgm:cxn modelId="{35A9260C-D6FE-43B9-81D7-DE81A3E0CC01}" type="presParOf" srcId="{697BD104-48A4-414D-B5BF-E6444907F477}" destId="{B0700880-C786-4195-8EB8-ED6B0C0E5698}" srcOrd="2" destOrd="0" presId="urn:microsoft.com/office/officeart/2005/8/layout/orgChart1"/>
    <dgm:cxn modelId="{E25536F5-AF6C-46EF-BAFC-57B66AFF06E0}" type="presParOf" srcId="{7FDEE0FA-41CE-476B-B532-864C3917FB96}" destId="{D9C4C1AF-E4CB-4350-971A-65C4CF0BE4D5}" srcOrd="4" destOrd="0" presId="urn:microsoft.com/office/officeart/2005/8/layout/orgChart1"/>
    <dgm:cxn modelId="{253E2A34-811D-494F-BB1E-AE4022131268}" type="presParOf" srcId="{7FDEE0FA-41CE-476B-B532-864C3917FB96}" destId="{3244D038-86CE-4A2C-8505-611E4D538AD1}" srcOrd="5" destOrd="0" presId="urn:microsoft.com/office/officeart/2005/8/layout/orgChart1"/>
    <dgm:cxn modelId="{030BDC01-CBD8-4563-8ED7-0905928511B9}" type="presParOf" srcId="{3244D038-86CE-4A2C-8505-611E4D538AD1}" destId="{B4C1761F-C82B-44CE-AC10-48DA8F0C857E}" srcOrd="0" destOrd="0" presId="urn:microsoft.com/office/officeart/2005/8/layout/orgChart1"/>
    <dgm:cxn modelId="{B7F14AF2-2377-412A-A63E-288230C0A7FF}" type="presParOf" srcId="{B4C1761F-C82B-44CE-AC10-48DA8F0C857E}" destId="{2F321982-2B2F-4A79-A166-EB8A1106940C}" srcOrd="0" destOrd="0" presId="urn:microsoft.com/office/officeart/2005/8/layout/orgChart1"/>
    <dgm:cxn modelId="{7E3D0C2E-C6FA-48D5-8781-DB7D9DC16D22}" type="presParOf" srcId="{B4C1761F-C82B-44CE-AC10-48DA8F0C857E}" destId="{EC02497C-23DF-43D0-B0C4-0364E639DC8D}" srcOrd="1" destOrd="0" presId="urn:microsoft.com/office/officeart/2005/8/layout/orgChart1"/>
    <dgm:cxn modelId="{3272FED8-6A35-400C-B9BD-ECBB2395B266}" type="presParOf" srcId="{3244D038-86CE-4A2C-8505-611E4D538AD1}" destId="{5320266A-0B55-4466-A12C-27A71CBA7FB1}" srcOrd="1" destOrd="0" presId="urn:microsoft.com/office/officeart/2005/8/layout/orgChart1"/>
    <dgm:cxn modelId="{050FCCA2-1908-4C05-8B12-ABA47F369C9A}" type="presParOf" srcId="{3244D038-86CE-4A2C-8505-611E4D538AD1}" destId="{29878E26-F054-4564-B077-0C872F6AA64A}" srcOrd="2" destOrd="0" presId="urn:microsoft.com/office/officeart/2005/8/layout/orgChart1"/>
    <dgm:cxn modelId="{B4903166-E972-48FD-837D-EA67D1C6A19A}" type="presParOf" srcId="{7FDEE0FA-41CE-476B-B532-864C3917FB96}" destId="{A945F3F7-42C5-4DEC-94B6-42E196BDD59C}" srcOrd="6" destOrd="0" presId="urn:microsoft.com/office/officeart/2005/8/layout/orgChart1"/>
    <dgm:cxn modelId="{89C1B94D-9007-4AAE-A891-F013A4334A42}" type="presParOf" srcId="{7FDEE0FA-41CE-476B-B532-864C3917FB96}" destId="{91D4E250-4BE8-4C46-B469-8914B93CF801}" srcOrd="7" destOrd="0" presId="urn:microsoft.com/office/officeart/2005/8/layout/orgChart1"/>
    <dgm:cxn modelId="{9DD75620-3956-4CED-B840-612F94911C5D}" type="presParOf" srcId="{91D4E250-4BE8-4C46-B469-8914B93CF801}" destId="{22E392AE-3FED-45C4-B874-0DC51EDC9210}" srcOrd="0" destOrd="0" presId="urn:microsoft.com/office/officeart/2005/8/layout/orgChart1"/>
    <dgm:cxn modelId="{1C66862D-EDE1-472A-BA21-3DD25358594E}" type="presParOf" srcId="{22E392AE-3FED-45C4-B874-0DC51EDC9210}" destId="{ECE127CA-9DE9-4553-A68D-575113B15FA3}" srcOrd="0" destOrd="0" presId="urn:microsoft.com/office/officeart/2005/8/layout/orgChart1"/>
    <dgm:cxn modelId="{F621818D-409F-4B56-B8B0-D1F545DDD485}" type="presParOf" srcId="{22E392AE-3FED-45C4-B874-0DC51EDC9210}" destId="{D2B4819C-4BE7-4D16-BBA0-B347C113BF62}" srcOrd="1" destOrd="0" presId="urn:microsoft.com/office/officeart/2005/8/layout/orgChart1"/>
    <dgm:cxn modelId="{A6FE3641-31C1-43C8-8388-E4341831936A}" type="presParOf" srcId="{91D4E250-4BE8-4C46-B469-8914B93CF801}" destId="{3667F99D-98C2-4B75-B7F4-055CFDF7AF80}" srcOrd="1" destOrd="0" presId="urn:microsoft.com/office/officeart/2005/8/layout/orgChart1"/>
    <dgm:cxn modelId="{1BBCE364-C755-4D82-948B-2D57718F718B}" type="presParOf" srcId="{91D4E250-4BE8-4C46-B469-8914B93CF801}" destId="{36BBA82A-AE02-4839-9421-7BBD40A7298C}" srcOrd="2" destOrd="0" presId="urn:microsoft.com/office/officeart/2005/8/layout/orgChart1"/>
    <dgm:cxn modelId="{CFEE2709-20B5-47D6-BAAB-6402C1765D88}" type="presParOf" srcId="{7FDEE0FA-41CE-476B-B532-864C3917FB96}" destId="{3EB4DA67-BF84-4D86-8135-E5BD929AA133}" srcOrd="8" destOrd="0" presId="urn:microsoft.com/office/officeart/2005/8/layout/orgChart1"/>
    <dgm:cxn modelId="{F8682CC8-D439-4988-B044-F3498462A4BC}" type="presParOf" srcId="{7FDEE0FA-41CE-476B-B532-864C3917FB96}" destId="{489D832C-CB36-4D3C-A58A-F4FC79920C8A}" srcOrd="9" destOrd="0" presId="urn:microsoft.com/office/officeart/2005/8/layout/orgChart1"/>
    <dgm:cxn modelId="{ED7C2F64-3AA9-431C-AAC0-BFF6EE899E26}" type="presParOf" srcId="{489D832C-CB36-4D3C-A58A-F4FC79920C8A}" destId="{84933BCE-A029-4AD8-AE0F-1457170A7EF3}" srcOrd="0" destOrd="0" presId="urn:microsoft.com/office/officeart/2005/8/layout/orgChart1"/>
    <dgm:cxn modelId="{F6077C15-B662-406F-8EDA-1D562F0ABC8A}" type="presParOf" srcId="{84933BCE-A029-4AD8-AE0F-1457170A7EF3}" destId="{2BA9A64E-5D36-4814-90E9-81E50097FB99}" srcOrd="0" destOrd="0" presId="urn:microsoft.com/office/officeart/2005/8/layout/orgChart1"/>
    <dgm:cxn modelId="{ECE74E83-75BA-4254-80B9-BABE41BDE853}" type="presParOf" srcId="{84933BCE-A029-4AD8-AE0F-1457170A7EF3}" destId="{94F72C51-62BF-4E07-9C21-49F87F91F338}" srcOrd="1" destOrd="0" presId="urn:microsoft.com/office/officeart/2005/8/layout/orgChart1"/>
    <dgm:cxn modelId="{060A7C8F-109B-4E28-8541-D03BE7F9D765}" type="presParOf" srcId="{489D832C-CB36-4D3C-A58A-F4FC79920C8A}" destId="{7DA86EDB-CFD6-42BA-B782-2334CD982AB5}" srcOrd="1" destOrd="0" presId="urn:microsoft.com/office/officeart/2005/8/layout/orgChart1"/>
    <dgm:cxn modelId="{85CE1518-5DF4-4AF2-AB56-32CE301192E0}" type="presParOf" srcId="{489D832C-CB36-4D3C-A58A-F4FC79920C8A}" destId="{DEB492C6-C2A3-4F5F-BAD1-07D6540E555C}" srcOrd="2" destOrd="0" presId="urn:microsoft.com/office/officeart/2005/8/layout/orgChart1"/>
    <dgm:cxn modelId="{52C2D94E-5BBB-4885-A08B-F6A3CF31EBC4}" type="presParOf" srcId="{7FDEE0FA-41CE-476B-B532-864C3917FB96}" destId="{034EF970-402B-4390-AA79-02E6A3A44C87}" srcOrd="10" destOrd="0" presId="urn:microsoft.com/office/officeart/2005/8/layout/orgChart1"/>
    <dgm:cxn modelId="{9C0F4EE6-6AEE-4C85-AE2C-8A43470A4A7F}" type="presParOf" srcId="{7FDEE0FA-41CE-476B-B532-864C3917FB96}" destId="{2488FC52-D0D1-487F-8D6C-64A54C34A02D}" srcOrd="11" destOrd="0" presId="urn:microsoft.com/office/officeart/2005/8/layout/orgChart1"/>
    <dgm:cxn modelId="{041E373F-2939-450D-9926-4CF25D9BE0D3}" type="presParOf" srcId="{2488FC52-D0D1-487F-8D6C-64A54C34A02D}" destId="{2BD1A044-F4C0-4FAB-8E4E-16C8403C44D2}" srcOrd="0" destOrd="0" presId="urn:microsoft.com/office/officeart/2005/8/layout/orgChart1"/>
    <dgm:cxn modelId="{FD124487-B613-416F-A1BC-63812A428792}" type="presParOf" srcId="{2BD1A044-F4C0-4FAB-8E4E-16C8403C44D2}" destId="{32E9C3D1-8AF8-4346-A14B-4C7718EC5335}" srcOrd="0" destOrd="0" presId="urn:microsoft.com/office/officeart/2005/8/layout/orgChart1"/>
    <dgm:cxn modelId="{FB0A4E34-561C-4710-B555-B127B961C051}" type="presParOf" srcId="{2BD1A044-F4C0-4FAB-8E4E-16C8403C44D2}" destId="{E3B8BD1A-63AA-4622-8658-5918879A0FC4}" srcOrd="1" destOrd="0" presId="urn:microsoft.com/office/officeart/2005/8/layout/orgChart1"/>
    <dgm:cxn modelId="{8757F7D7-67DD-4443-B78D-BCCD398C1786}" type="presParOf" srcId="{2488FC52-D0D1-487F-8D6C-64A54C34A02D}" destId="{5C1C76ED-8B78-413B-8EB9-5387C364403A}" srcOrd="1" destOrd="0" presId="urn:microsoft.com/office/officeart/2005/8/layout/orgChart1"/>
    <dgm:cxn modelId="{5334F106-6121-4D2E-9281-333A90A706F1}" type="presParOf" srcId="{2488FC52-D0D1-487F-8D6C-64A54C34A02D}" destId="{A07D5E06-2227-4F80-AAEC-B18B9EC4F03F}" srcOrd="2" destOrd="0" presId="urn:microsoft.com/office/officeart/2005/8/layout/orgChart1"/>
    <dgm:cxn modelId="{E493A9CD-CE31-45D4-840D-E713AD12A7C6}" type="presParOf" srcId="{7FDEE0FA-41CE-476B-B532-864C3917FB96}" destId="{257D2D22-0920-4C7B-B5F5-79E9EF068C24}" srcOrd="12" destOrd="0" presId="urn:microsoft.com/office/officeart/2005/8/layout/orgChart1"/>
    <dgm:cxn modelId="{0143D5BA-D337-48E7-9EB0-CD50D5D85AC0}" type="presParOf" srcId="{7FDEE0FA-41CE-476B-B532-864C3917FB96}" destId="{8B9023D6-42F3-405E-AB43-9912FE78000C}" srcOrd="13" destOrd="0" presId="urn:microsoft.com/office/officeart/2005/8/layout/orgChart1"/>
    <dgm:cxn modelId="{C4949AC4-0C8A-4294-95C0-0F7499A63F3F}" type="presParOf" srcId="{8B9023D6-42F3-405E-AB43-9912FE78000C}" destId="{0B9842C0-C700-4CB1-B5D2-589FD1237055}" srcOrd="0" destOrd="0" presId="urn:microsoft.com/office/officeart/2005/8/layout/orgChart1"/>
    <dgm:cxn modelId="{CDD6E7E2-9BDF-4DC1-B289-0E035A248FD7}" type="presParOf" srcId="{0B9842C0-C700-4CB1-B5D2-589FD1237055}" destId="{09AB1C8F-3961-444F-96F8-E0A4707D1AFA}" srcOrd="0" destOrd="0" presId="urn:microsoft.com/office/officeart/2005/8/layout/orgChart1"/>
    <dgm:cxn modelId="{6A26BCB8-CC5A-4D0E-B954-561776F99473}" type="presParOf" srcId="{0B9842C0-C700-4CB1-B5D2-589FD1237055}" destId="{B4F5C454-7E2D-4D0C-9883-EB4DF1A7F5AA}" srcOrd="1" destOrd="0" presId="urn:microsoft.com/office/officeart/2005/8/layout/orgChart1"/>
    <dgm:cxn modelId="{2E3D8CF0-6C60-4DF9-9D23-573357797327}" type="presParOf" srcId="{8B9023D6-42F3-405E-AB43-9912FE78000C}" destId="{34F232A3-9DF8-4A6C-979A-1A56ECD82BEB}" srcOrd="1" destOrd="0" presId="urn:microsoft.com/office/officeart/2005/8/layout/orgChart1"/>
    <dgm:cxn modelId="{88467672-6B60-4178-A7A7-16C877F6C458}" type="presParOf" srcId="{8B9023D6-42F3-405E-AB43-9912FE78000C}" destId="{D5788E63-0DF6-45BF-BE57-B35537DC7CA2}" srcOrd="2" destOrd="0" presId="urn:microsoft.com/office/officeart/2005/8/layout/orgChart1"/>
    <dgm:cxn modelId="{B4D00764-2EDB-44AC-A768-2A727E82F0DE}" type="presParOf" srcId="{7FDEE0FA-41CE-476B-B532-864C3917FB96}" destId="{7359D5B6-3802-48A2-B6B7-45ABFB0235D4}" srcOrd="14" destOrd="0" presId="urn:microsoft.com/office/officeart/2005/8/layout/orgChart1"/>
    <dgm:cxn modelId="{F67FE5EC-C8F0-4BEB-B48D-E569728EFA43}" type="presParOf" srcId="{7FDEE0FA-41CE-476B-B532-864C3917FB96}" destId="{114BC6CB-DD70-4106-8BBA-11D82DD6F3F4}" srcOrd="15" destOrd="0" presId="urn:microsoft.com/office/officeart/2005/8/layout/orgChart1"/>
    <dgm:cxn modelId="{30952CC5-960D-4CFC-82B2-41BF11BC058E}" type="presParOf" srcId="{114BC6CB-DD70-4106-8BBA-11D82DD6F3F4}" destId="{3CBC0814-C6FC-439D-BC43-3036E7266DD9}" srcOrd="0" destOrd="0" presId="urn:microsoft.com/office/officeart/2005/8/layout/orgChart1"/>
    <dgm:cxn modelId="{31938A6B-AD62-4521-9ED4-D482D671B589}" type="presParOf" srcId="{3CBC0814-C6FC-439D-BC43-3036E7266DD9}" destId="{9B38AF0C-5226-4E46-8E9D-13DD94060229}" srcOrd="0" destOrd="0" presId="urn:microsoft.com/office/officeart/2005/8/layout/orgChart1"/>
    <dgm:cxn modelId="{ED97F619-D389-4BC1-9FD7-E3C85F583274}" type="presParOf" srcId="{3CBC0814-C6FC-439D-BC43-3036E7266DD9}" destId="{6BDD8404-16BA-4888-BEBE-BADC48056C96}" srcOrd="1" destOrd="0" presId="urn:microsoft.com/office/officeart/2005/8/layout/orgChart1"/>
    <dgm:cxn modelId="{03401816-C99D-4A00-8F5D-A1F8AF5021B5}" type="presParOf" srcId="{114BC6CB-DD70-4106-8BBA-11D82DD6F3F4}" destId="{FEEF44D6-12A8-43D3-AEA2-8C9A1D2B80A1}" srcOrd="1" destOrd="0" presId="urn:microsoft.com/office/officeart/2005/8/layout/orgChart1"/>
    <dgm:cxn modelId="{95F1EEAC-7134-41CF-8490-2D34339C3799}" type="presParOf" srcId="{114BC6CB-DD70-4106-8BBA-11D82DD6F3F4}" destId="{E7E35CB7-F43B-44D7-A8DC-67E9EE40BFA8}" srcOrd="2" destOrd="0" presId="urn:microsoft.com/office/officeart/2005/8/layout/orgChart1"/>
    <dgm:cxn modelId="{9BD9F9F7-DB44-44C5-B1CA-E383CB47879B}" type="presParOf" srcId="{7FDEE0FA-41CE-476B-B532-864C3917FB96}" destId="{ECD9D499-709D-4D5E-941F-CC14B3551C56}" srcOrd="16" destOrd="0" presId="urn:microsoft.com/office/officeart/2005/8/layout/orgChart1"/>
    <dgm:cxn modelId="{F7942277-674B-41CF-93EC-DBEF7BDBB2ED}" type="presParOf" srcId="{7FDEE0FA-41CE-476B-B532-864C3917FB96}" destId="{44BB7E5C-7952-4B72-819D-D8B48C8CA976}" srcOrd="17" destOrd="0" presId="urn:microsoft.com/office/officeart/2005/8/layout/orgChart1"/>
    <dgm:cxn modelId="{A0EFCCE1-75F9-432E-BA2B-3664A8C22513}" type="presParOf" srcId="{44BB7E5C-7952-4B72-819D-D8B48C8CA976}" destId="{8C85FC55-A1AB-4F8D-9C1B-71FCA4A03B3C}" srcOrd="0" destOrd="0" presId="urn:microsoft.com/office/officeart/2005/8/layout/orgChart1"/>
    <dgm:cxn modelId="{68A43F10-D9DC-45CA-A37C-55A531268499}" type="presParOf" srcId="{8C85FC55-A1AB-4F8D-9C1B-71FCA4A03B3C}" destId="{3A1E4CAF-5D2C-485C-B00B-B674FC1D1FCB}" srcOrd="0" destOrd="0" presId="urn:microsoft.com/office/officeart/2005/8/layout/orgChart1"/>
    <dgm:cxn modelId="{03282725-B357-4370-A696-849865F9AD80}" type="presParOf" srcId="{8C85FC55-A1AB-4F8D-9C1B-71FCA4A03B3C}" destId="{B47B5C10-B375-41C7-8AEC-FB9B7DF8FE1A}" srcOrd="1" destOrd="0" presId="urn:microsoft.com/office/officeart/2005/8/layout/orgChart1"/>
    <dgm:cxn modelId="{91F53B71-6A62-40D8-9DB7-413C92BE47C5}" type="presParOf" srcId="{44BB7E5C-7952-4B72-819D-D8B48C8CA976}" destId="{4A2E8555-9D0A-4DFA-A3F3-632544DAE414}" srcOrd="1" destOrd="0" presId="urn:microsoft.com/office/officeart/2005/8/layout/orgChart1"/>
    <dgm:cxn modelId="{96A6F3EA-F25D-4808-8542-BE41CE4D51C1}" type="presParOf" srcId="{44BB7E5C-7952-4B72-819D-D8B48C8CA976}" destId="{E6A38A71-2141-4491-87A0-94A37F6A37D9}" srcOrd="2" destOrd="0" presId="urn:microsoft.com/office/officeart/2005/8/layout/orgChart1"/>
    <dgm:cxn modelId="{32EE9927-42BF-4D8F-ADFF-0DE55C40229D}" type="presParOf" srcId="{7FDEE0FA-41CE-476B-B532-864C3917FB96}" destId="{F28A9F3D-8BC2-45AA-B060-DB338DD9C4EB}" srcOrd="18" destOrd="0" presId="urn:microsoft.com/office/officeart/2005/8/layout/orgChart1"/>
    <dgm:cxn modelId="{95B8A0B0-F8E0-41FD-8C55-7A4A04480DF4}" type="presParOf" srcId="{7FDEE0FA-41CE-476B-B532-864C3917FB96}" destId="{C4348149-C2E6-4AB1-BBF8-620007A884EB}" srcOrd="19" destOrd="0" presId="urn:microsoft.com/office/officeart/2005/8/layout/orgChart1"/>
    <dgm:cxn modelId="{061D785B-F1CD-4F84-852C-97818A3F0757}" type="presParOf" srcId="{C4348149-C2E6-4AB1-BBF8-620007A884EB}" destId="{E1227345-C1BF-42E8-8DC5-89A553D3944E}" srcOrd="0" destOrd="0" presId="urn:microsoft.com/office/officeart/2005/8/layout/orgChart1"/>
    <dgm:cxn modelId="{601B600F-629F-4172-A028-6980E84D91B3}" type="presParOf" srcId="{E1227345-C1BF-42E8-8DC5-89A553D3944E}" destId="{C723206B-613F-433C-B0BB-C872991F7FB4}" srcOrd="0" destOrd="0" presId="urn:microsoft.com/office/officeart/2005/8/layout/orgChart1"/>
    <dgm:cxn modelId="{7E3FC513-ABF2-4010-A0AB-03B418536E6D}" type="presParOf" srcId="{E1227345-C1BF-42E8-8DC5-89A553D3944E}" destId="{EC5F3384-98F0-4E56-BC53-87876BF04788}" srcOrd="1" destOrd="0" presId="urn:microsoft.com/office/officeart/2005/8/layout/orgChart1"/>
    <dgm:cxn modelId="{DE06CD99-847B-4976-953B-CB20BACD6D3E}" type="presParOf" srcId="{C4348149-C2E6-4AB1-BBF8-620007A884EB}" destId="{F62F44E1-DF4B-4208-95FE-4560DEAD2386}" srcOrd="1" destOrd="0" presId="urn:microsoft.com/office/officeart/2005/8/layout/orgChart1"/>
    <dgm:cxn modelId="{E03A9CFD-5890-4C57-91AF-60DA95D08A17}" type="presParOf" srcId="{C4348149-C2E6-4AB1-BBF8-620007A884EB}" destId="{0A149EC8-D4AF-4D3E-8E9C-D51118F15B84}" srcOrd="2" destOrd="0" presId="urn:microsoft.com/office/officeart/2005/8/layout/orgChart1"/>
    <dgm:cxn modelId="{8FE9DEC9-2529-4C4B-9253-E42204E0862D}" type="presParOf" srcId="{F3A70645-DCCE-45D6-8672-D74411970712}" destId="{CBF2462B-D868-4119-94A1-429F58056CEF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EE06F73-A692-49C4-A69D-379A39068BCA}" type="doc">
      <dgm:prSet loTypeId="urn:microsoft.com/office/officeart/2011/layout/Picture Frame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65A71E2-FA1B-451C-A462-232B0971EEFD}">
      <dgm:prSet phldrT="[Text]"/>
      <dgm:spPr/>
      <dgm:t>
        <a:bodyPr/>
        <a:lstStyle/>
        <a:p>
          <a:r>
            <a:rPr lang="en-US" dirty="0" smtClean="0"/>
            <a:t> </a:t>
          </a:r>
          <a:endParaRPr lang="en-US" dirty="0"/>
        </a:p>
      </dgm:t>
    </dgm:pt>
    <dgm:pt modelId="{DF8E5A54-6EF6-4349-86CE-BF66D0EE0D32}" type="parTrans" cxnId="{7708190A-911D-442E-9F34-72ED3B6ABE5F}">
      <dgm:prSet/>
      <dgm:spPr/>
      <dgm:t>
        <a:bodyPr/>
        <a:lstStyle/>
        <a:p>
          <a:endParaRPr lang="en-US"/>
        </a:p>
      </dgm:t>
    </dgm:pt>
    <dgm:pt modelId="{7099E7F3-B90E-4BA6-8FF2-690E1E64435E}" type="sibTrans" cxnId="{7708190A-911D-442E-9F34-72ED3B6ABE5F}">
      <dgm:prSet/>
      <dgm:spPr/>
      <dgm:t>
        <a:bodyPr/>
        <a:lstStyle/>
        <a:p>
          <a:endParaRPr lang="en-US"/>
        </a:p>
      </dgm:t>
    </dgm:pt>
    <dgm:pt modelId="{7B12C5AA-9FF5-4A7C-AF09-9863EF539086}">
      <dgm:prSet phldrT="[Text]"/>
      <dgm:spPr/>
      <dgm:t>
        <a:bodyPr/>
        <a:lstStyle/>
        <a:p>
          <a:r>
            <a:rPr lang="en-US" dirty="0" smtClean="0"/>
            <a:t> </a:t>
          </a:r>
          <a:endParaRPr lang="en-US" dirty="0"/>
        </a:p>
      </dgm:t>
    </dgm:pt>
    <dgm:pt modelId="{74BE5AE9-63B7-4222-B624-70D6D03E959C}" type="parTrans" cxnId="{A7D1A156-C6EA-4DFC-92E4-2B59432F6C22}">
      <dgm:prSet/>
      <dgm:spPr/>
      <dgm:t>
        <a:bodyPr/>
        <a:lstStyle/>
        <a:p>
          <a:endParaRPr lang="en-US"/>
        </a:p>
      </dgm:t>
    </dgm:pt>
    <dgm:pt modelId="{99CE45E7-4B2B-4DAD-86C0-1EDAB7C0B094}" type="sibTrans" cxnId="{A7D1A156-C6EA-4DFC-92E4-2B59432F6C22}">
      <dgm:prSet/>
      <dgm:spPr/>
      <dgm:t>
        <a:bodyPr/>
        <a:lstStyle/>
        <a:p>
          <a:endParaRPr lang="en-US"/>
        </a:p>
      </dgm:t>
    </dgm:pt>
    <dgm:pt modelId="{93EC7380-EF71-4CFF-99C3-A5EE39DD399F}">
      <dgm:prSet phldrT="[Text]"/>
      <dgm:spPr/>
      <dgm:t>
        <a:bodyPr/>
        <a:lstStyle/>
        <a:p>
          <a:r>
            <a:rPr lang="en-US" dirty="0" smtClean="0"/>
            <a:t> </a:t>
          </a:r>
          <a:endParaRPr lang="en-US" dirty="0"/>
        </a:p>
      </dgm:t>
    </dgm:pt>
    <dgm:pt modelId="{EBAE4EB4-7596-48F3-96D7-CCA135304911}" type="sibTrans" cxnId="{2065200C-7CDA-44EB-8FDF-FE186DFE4456}">
      <dgm:prSet/>
      <dgm:spPr/>
      <dgm:t>
        <a:bodyPr/>
        <a:lstStyle/>
        <a:p>
          <a:endParaRPr lang="en-US"/>
        </a:p>
      </dgm:t>
    </dgm:pt>
    <dgm:pt modelId="{5C28CE4B-5461-4541-8591-7383C2C658B0}" type="parTrans" cxnId="{2065200C-7CDA-44EB-8FDF-FE186DFE4456}">
      <dgm:prSet/>
      <dgm:spPr/>
      <dgm:t>
        <a:bodyPr/>
        <a:lstStyle/>
        <a:p>
          <a:endParaRPr lang="en-US"/>
        </a:p>
      </dgm:t>
    </dgm:pt>
    <dgm:pt modelId="{D45AD219-CB82-4584-A8BC-879DC6108502}" type="pres">
      <dgm:prSet presAssocID="{5EE06F73-A692-49C4-A69D-379A39068BCA}" presName="Name0" presStyleCnt="0">
        <dgm:presLayoutVars>
          <dgm:chMax/>
          <dgm:chPref/>
          <dgm:dir/>
        </dgm:presLayoutVars>
      </dgm:prSet>
      <dgm:spPr/>
      <dgm:t>
        <a:bodyPr/>
        <a:lstStyle/>
        <a:p>
          <a:endParaRPr lang="en-US"/>
        </a:p>
      </dgm:t>
    </dgm:pt>
    <dgm:pt modelId="{4EF49843-1424-455A-85C4-F1C1DD6C17D9}" type="pres">
      <dgm:prSet presAssocID="{93EC7380-EF71-4CFF-99C3-A5EE39DD399F}" presName="composite" presStyleCnt="0"/>
      <dgm:spPr/>
    </dgm:pt>
    <dgm:pt modelId="{0BEBF965-E5BF-4ADA-B2DF-111B2315623A}" type="pres">
      <dgm:prSet presAssocID="{93EC7380-EF71-4CFF-99C3-A5EE39DD399F}" presName="ParentText" presStyleLbl="revTx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2364993-64B5-45DA-B072-177C6305A503}" type="pres">
      <dgm:prSet presAssocID="{93EC7380-EF71-4CFF-99C3-A5EE39DD399F}" presName="Accent1" presStyleLbl="parChTrans1D1" presStyleIdx="0" presStyleCnt="3"/>
      <dgm:spPr/>
    </dgm:pt>
    <dgm:pt modelId="{549D9E34-0AED-4FE1-9425-37EF1C700A22}" type="pres">
      <dgm:prSet presAssocID="{93EC7380-EF71-4CFF-99C3-A5EE39DD399F}" presName="Image" presStyleLbl="alignImgPlace1" presStyleIdx="0" presStyleCnt="3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6000" b="-6000"/>
          </a:stretch>
        </a:blipFill>
      </dgm:spPr>
      <dgm:t>
        <a:bodyPr/>
        <a:lstStyle/>
        <a:p>
          <a:endParaRPr lang="en-US"/>
        </a:p>
      </dgm:t>
    </dgm:pt>
    <dgm:pt modelId="{BAAC1EAD-A72E-4123-8122-84E076EADBC4}" type="pres">
      <dgm:prSet presAssocID="{EBAE4EB4-7596-48F3-96D7-CCA135304911}" presName="sibTrans" presStyleCnt="0"/>
      <dgm:spPr/>
    </dgm:pt>
    <dgm:pt modelId="{8C0F8692-D04A-4BAC-B22E-203795289548}" type="pres">
      <dgm:prSet presAssocID="{065A71E2-FA1B-451C-A462-232B0971EEFD}" presName="composite" presStyleCnt="0"/>
      <dgm:spPr/>
    </dgm:pt>
    <dgm:pt modelId="{A8C1EEC3-0BAF-4406-9CB2-5E5BB9DCCD06}" type="pres">
      <dgm:prSet presAssocID="{065A71E2-FA1B-451C-A462-232B0971EEFD}" presName="ParentText" presStyleLbl="revTx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AE61854-307E-41E5-9851-FB7B7154D1FD}" type="pres">
      <dgm:prSet presAssocID="{065A71E2-FA1B-451C-A462-232B0971EEFD}" presName="Accent1" presStyleLbl="parChTrans1D1" presStyleIdx="1" presStyleCnt="3"/>
      <dgm:spPr/>
    </dgm:pt>
    <dgm:pt modelId="{183F8C9A-C625-4A15-A2DC-4A0072283182}" type="pres">
      <dgm:prSet presAssocID="{065A71E2-FA1B-451C-A462-232B0971EEFD}" presName="Image" presStyleLbl="alignImgPlace1" presStyleIdx="1" presStyleCnt="3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6000" b="-6000"/>
          </a:stretch>
        </a:blipFill>
      </dgm:spPr>
      <dgm:t>
        <a:bodyPr/>
        <a:lstStyle/>
        <a:p>
          <a:endParaRPr lang="en-US"/>
        </a:p>
      </dgm:t>
    </dgm:pt>
    <dgm:pt modelId="{8FD29E34-2D32-44F5-A625-5EF0CD01796C}" type="pres">
      <dgm:prSet presAssocID="{7099E7F3-B90E-4BA6-8FF2-690E1E64435E}" presName="sibTrans" presStyleCnt="0"/>
      <dgm:spPr/>
    </dgm:pt>
    <dgm:pt modelId="{0613E221-FE5E-4D79-9486-2EB703565E71}" type="pres">
      <dgm:prSet presAssocID="{7B12C5AA-9FF5-4A7C-AF09-9863EF539086}" presName="composite" presStyleCnt="0"/>
      <dgm:spPr/>
    </dgm:pt>
    <dgm:pt modelId="{C3A88D5D-4E13-4258-830F-63C83428911D}" type="pres">
      <dgm:prSet presAssocID="{7B12C5AA-9FF5-4A7C-AF09-9863EF539086}" presName="ParentText" presStyleLbl="revTx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D978409-A7D7-4478-A3E4-64770B55F118}" type="pres">
      <dgm:prSet presAssocID="{7B12C5AA-9FF5-4A7C-AF09-9863EF539086}" presName="Accent1" presStyleLbl="parChTrans1D1" presStyleIdx="2" presStyleCnt="3"/>
      <dgm:spPr/>
    </dgm:pt>
    <dgm:pt modelId="{B72B43D5-D1BF-48A9-ACCF-02656A8CE981}" type="pres">
      <dgm:prSet presAssocID="{7B12C5AA-9FF5-4A7C-AF09-9863EF539086}" presName="Image" presStyleLbl="alignImgPlace1" presStyleIdx="2" presStyleCnt="3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6000" b="-6000"/>
          </a:stretch>
        </a:blipFill>
      </dgm:spPr>
      <dgm:t>
        <a:bodyPr/>
        <a:lstStyle/>
        <a:p>
          <a:endParaRPr lang="en-US"/>
        </a:p>
      </dgm:t>
    </dgm:pt>
  </dgm:ptLst>
  <dgm:cxnLst>
    <dgm:cxn modelId="{7D69444D-F93A-4F21-A85D-ED0ECD81052D}" type="presOf" srcId="{7B12C5AA-9FF5-4A7C-AF09-9863EF539086}" destId="{C3A88D5D-4E13-4258-830F-63C83428911D}" srcOrd="0" destOrd="0" presId="urn:microsoft.com/office/officeart/2011/layout/Picture Frame"/>
    <dgm:cxn modelId="{1527518C-3E95-4EA0-B7A7-93709DCB5969}" type="presOf" srcId="{93EC7380-EF71-4CFF-99C3-A5EE39DD399F}" destId="{0BEBF965-E5BF-4ADA-B2DF-111B2315623A}" srcOrd="0" destOrd="0" presId="urn:microsoft.com/office/officeart/2011/layout/Picture Frame"/>
    <dgm:cxn modelId="{2065200C-7CDA-44EB-8FDF-FE186DFE4456}" srcId="{5EE06F73-A692-49C4-A69D-379A39068BCA}" destId="{93EC7380-EF71-4CFF-99C3-A5EE39DD399F}" srcOrd="0" destOrd="0" parTransId="{5C28CE4B-5461-4541-8591-7383C2C658B0}" sibTransId="{EBAE4EB4-7596-48F3-96D7-CCA135304911}"/>
    <dgm:cxn modelId="{F7B53830-BE89-4805-B851-D08C82C2010E}" type="presOf" srcId="{065A71E2-FA1B-451C-A462-232B0971EEFD}" destId="{A8C1EEC3-0BAF-4406-9CB2-5E5BB9DCCD06}" srcOrd="0" destOrd="0" presId="urn:microsoft.com/office/officeart/2011/layout/Picture Frame"/>
    <dgm:cxn modelId="{57712AB6-488A-4AE6-81B4-CBE9BCC6B139}" type="presOf" srcId="{5EE06F73-A692-49C4-A69D-379A39068BCA}" destId="{D45AD219-CB82-4584-A8BC-879DC6108502}" srcOrd="0" destOrd="0" presId="urn:microsoft.com/office/officeart/2011/layout/Picture Frame"/>
    <dgm:cxn modelId="{7708190A-911D-442E-9F34-72ED3B6ABE5F}" srcId="{5EE06F73-A692-49C4-A69D-379A39068BCA}" destId="{065A71E2-FA1B-451C-A462-232B0971EEFD}" srcOrd="1" destOrd="0" parTransId="{DF8E5A54-6EF6-4349-86CE-BF66D0EE0D32}" sibTransId="{7099E7F3-B90E-4BA6-8FF2-690E1E64435E}"/>
    <dgm:cxn modelId="{A7D1A156-C6EA-4DFC-92E4-2B59432F6C22}" srcId="{5EE06F73-A692-49C4-A69D-379A39068BCA}" destId="{7B12C5AA-9FF5-4A7C-AF09-9863EF539086}" srcOrd="2" destOrd="0" parTransId="{74BE5AE9-63B7-4222-B624-70D6D03E959C}" sibTransId="{99CE45E7-4B2B-4DAD-86C0-1EDAB7C0B094}"/>
    <dgm:cxn modelId="{34708FCC-4A86-4528-820E-26568F55E5FE}" type="presParOf" srcId="{D45AD219-CB82-4584-A8BC-879DC6108502}" destId="{4EF49843-1424-455A-85C4-F1C1DD6C17D9}" srcOrd="0" destOrd="0" presId="urn:microsoft.com/office/officeart/2011/layout/Picture Frame"/>
    <dgm:cxn modelId="{5C38B8AD-9158-41E9-B69C-4273766A1066}" type="presParOf" srcId="{4EF49843-1424-455A-85C4-F1C1DD6C17D9}" destId="{0BEBF965-E5BF-4ADA-B2DF-111B2315623A}" srcOrd="0" destOrd="0" presId="urn:microsoft.com/office/officeart/2011/layout/Picture Frame"/>
    <dgm:cxn modelId="{9F8C07EB-965F-40E1-B344-A5C8834EAFDB}" type="presParOf" srcId="{4EF49843-1424-455A-85C4-F1C1DD6C17D9}" destId="{A2364993-64B5-45DA-B072-177C6305A503}" srcOrd="1" destOrd="0" presId="urn:microsoft.com/office/officeart/2011/layout/Picture Frame"/>
    <dgm:cxn modelId="{5269B82C-4C84-435B-AD35-111BAF760029}" type="presParOf" srcId="{4EF49843-1424-455A-85C4-F1C1DD6C17D9}" destId="{549D9E34-0AED-4FE1-9425-37EF1C700A22}" srcOrd="2" destOrd="0" presId="urn:microsoft.com/office/officeart/2011/layout/Picture Frame"/>
    <dgm:cxn modelId="{1122F53C-06A7-4DDF-902F-E75A1A52A12E}" type="presParOf" srcId="{D45AD219-CB82-4584-A8BC-879DC6108502}" destId="{BAAC1EAD-A72E-4123-8122-84E076EADBC4}" srcOrd="1" destOrd="0" presId="urn:microsoft.com/office/officeart/2011/layout/Picture Frame"/>
    <dgm:cxn modelId="{BB56F93F-6D27-4404-8941-F55B97DA4286}" type="presParOf" srcId="{D45AD219-CB82-4584-A8BC-879DC6108502}" destId="{8C0F8692-D04A-4BAC-B22E-203795289548}" srcOrd="2" destOrd="0" presId="urn:microsoft.com/office/officeart/2011/layout/Picture Frame"/>
    <dgm:cxn modelId="{CE9817EA-DA78-47D9-AD57-A3E58894E181}" type="presParOf" srcId="{8C0F8692-D04A-4BAC-B22E-203795289548}" destId="{A8C1EEC3-0BAF-4406-9CB2-5E5BB9DCCD06}" srcOrd="0" destOrd="0" presId="urn:microsoft.com/office/officeart/2011/layout/Picture Frame"/>
    <dgm:cxn modelId="{A7B5D976-2B4A-4E13-99B3-059720D44570}" type="presParOf" srcId="{8C0F8692-D04A-4BAC-B22E-203795289548}" destId="{6AE61854-307E-41E5-9851-FB7B7154D1FD}" srcOrd="1" destOrd="0" presId="urn:microsoft.com/office/officeart/2011/layout/Picture Frame"/>
    <dgm:cxn modelId="{93014A66-D680-4F26-A39B-3E22C7E370B9}" type="presParOf" srcId="{8C0F8692-D04A-4BAC-B22E-203795289548}" destId="{183F8C9A-C625-4A15-A2DC-4A0072283182}" srcOrd="2" destOrd="0" presId="urn:microsoft.com/office/officeart/2011/layout/Picture Frame"/>
    <dgm:cxn modelId="{5DD1102A-1EDA-497E-97E1-93F151AAB599}" type="presParOf" srcId="{D45AD219-CB82-4584-A8BC-879DC6108502}" destId="{8FD29E34-2D32-44F5-A625-5EF0CD01796C}" srcOrd="3" destOrd="0" presId="urn:microsoft.com/office/officeart/2011/layout/Picture Frame"/>
    <dgm:cxn modelId="{4F00D45F-A7C0-4624-92E8-8672B86DF723}" type="presParOf" srcId="{D45AD219-CB82-4584-A8BC-879DC6108502}" destId="{0613E221-FE5E-4D79-9486-2EB703565E71}" srcOrd="4" destOrd="0" presId="urn:microsoft.com/office/officeart/2011/layout/Picture Frame"/>
    <dgm:cxn modelId="{70BC84B0-CA4A-4A4D-98C1-747A90811BE0}" type="presParOf" srcId="{0613E221-FE5E-4D79-9486-2EB703565E71}" destId="{C3A88D5D-4E13-4258-830F-63C83428911D}" srcOrd="0" destOrd="0" presId="urn:microsoft.com/office/officeart/2011/layout/Picture Frame"/>
    <dgm:cxn modelId="{9C068F61-D5EB-48C0-AEF7-CD0374338A93}" type="presParOf" srcId="{0613E221-FE5E-4D79-9486-2EB703565E71}" destId="{5D978409-A7D7-4478-A3E4-64770B55F118}" srcOrd="1" destOrd="0" presId="urn:microsoft.com/office/officeart/2011/layout/Picture Frame"/>
    <dgm:cxn modelId="{D6A45A19-B4F6-4657-907A-4354283CDD14}" type="presParOf" srcId="{0613E221-FE5E-4D79-9486-2EB703565E71}" destId="{B72B43D5-D1BF-48A9-ACCF-02656A8CE981}" srcOrd="2" destOrd="0" presId="urn:microsoft.com/office/officeart/2011/layout/Picture Frame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E71E5B-31F0-4370-A4AF-03A4149193C3}">
      <dsp:nvSpPr>
        <dsp:cNvPr id="0" name=""/>
        <dsp:cNvSpPr/>
      </dsp:nvSpPr>
      <dsp:spPr>
        <a:xfrm>
          <a:off x="1344" y="2253339"/>
          <a:ext cx="2621396" cy="1048558"/>
        </a:xfrm>
        <a:prstGeom prst="homePlate">
          <a:avLst/>
        </a:prstGeom>
        <a:solidFill>
          <a:schemeClr val="accent1">
            <a:shade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2667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/>
            <a:t>Visiting restaurants</a:t>
          </a:r>
        </a:p>
      </dsp:txBody>
      <dsp:txXfrm>
        <a:off x="1344" y="2253339"/>
        <a:ext cx="2359257" cy="1048558"/>
      </dsp:txXfrm>
    </dsp:sp>
    <dsp:sp modelId="{F35D0747-A860-43EA-A7B9-A97C81AADFBF}">
      <dsp:nvSpPr>
        <dsp:cNvPr id="0" name=""/>
        <dsp:cNvSpPr/>
      </dsp:nvSpPr>
      <dsp:spPr>
        <a:xfrm>
          <a:off x="2098461" y="2253339"/>
          <a:ext cx="2621396" cy="1048558"/>
        </a:xfrm>
        <a:prstGeom prst="chevron">
          <a:avLst/>
        </a:prstGeom>
        <a:solidFill>
          <a:schemeClr val="accent1">
            <a:shade val="50000"/>
            <a:hueOff val="133703"/>
            <a:satOff val="3582"/>
            <a:lumOff val="1578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/>
            <a:t>Restaurants &amp; Menu price</a:t>
          </a:r>
        </a:p>
      </dsp:txBody>
      <dsp:txXfrm>
        <a:off x="2622740" y="2253339"/>
        <a:ext cx="1572838" cy="1048558"/>
      </dsp:txXfrm>
    </dsp:sp>
    <dsp:sp modelId="{1922F208-06A6-41F9-A58A-9793FDE78F93}">
      <dsp:nvSpPr>
        <dsp:cNvPr id="0" name=""/>
        <dsp:cNvSpPr/>
      </dsp:nvSpPr>
      <dsp:spPr>
        <a:xfrm>
          <a:off x="4195579" y="2253339"/>
          <a:ext cx="2621396" cy="1048558"/>
        </a:xfrm>
        <a:prstGeom prst="chevron">
          <a:avLst/>
        </a:prstGeom>
        <a:solidFill>
          <a:schemeClr val="accent1">
            <a:shade val="50000"/>
            <a:hueOff val="267407"/>
            <a:satOff val="7164"/>
            <a:lumOff val="3156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/>
            <a:t>Restaurants &amp; Food </a:t>
          </a:r>
          <a:r>
            <a:rPr lang="en-US" sz="2000" kern="1200"/>
            <a:t>reviews </a:t>
          </a:r>
          <a:endParaRPr lang="en-US" sz="2000" kern="1200" dirty="0"/>
        </a:p>
      </dsp:txBody>
      <dsp:txXfrm>
        <a:off x="4719858" y="2253339"/>
        <a:ext cx="1572838" cy="1048558"/>
      </dsp:txXfrm>
    </dsp:sp>
    <dsp:sp modelId="{8E3E6943-A863-437D-9826-C8C17AC004BD}">
      <dsp:nvSpPr>
        <dsp:cNvPr id="0" name=""/>
        <dsp:cNvSpPr/>
      </dsp:nvSpPr>
      <dsp:spPr>
        <a:xfrm>
          <a:off x="6292697" y="2253339"/>
          <a:ext cx="2621396" cy="1048558"/>
        </a:xfrm>
        <a:prstGeom prst="chevron">
          <a:avLst/>
        </a:prstGeom>
        <a:solidFill>
          <a:schemeClr val="accent1">
            <a:shade val="50000"/>
            <a:hueOff val="267407"/>
            <a:satOff val="7164"/>
            <a:lumOff val="3156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Recommendations</a:t>
          </a:r>
          <a:endParaRPr lang="en-US" sz="2000" kern="1200" dirty="0"/>
        </a:p>
      </dsp:txBody>
      <dsp:txXfrm>
        <a:off x="6816976" y="2253339"/>
        <a:ext cx="1572838" cy="1048558"/>
      </dsp:txXfrm>
    </dsp:sp>
    <dsp:sp modelId="{7B228354-03E3-4319-A4D2-117CA6DB01D8}">
      <dsp:nvSpPr>
        <dsp:cNvPr id="0" name=""/>
        <dsp:cNvSpPr/>
      </dsp:nvSpPr>
      <dsp:spPr>
        <a:xfrm>
          <a:off x="8389814" y="2253339"/>
          <a:ext cx="2621396" cy="1048558"/>
        </a:xfrm>
        <a:prstGeom prst="chevron">
          <a:avLst/>
        </a:prstGeom>
        <a:solidFill>
          <a:schemeClr val="accent1">
            <a:shade val="50000"/>
            <a:hueOff val="133703"/>
            <a:satOff val="3582"/>
            <a:lumOff val="1578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>
              <a:solidFill>
                <a:srgbClr val="FFFF00"/>
              </a:solidFill>
            </a:rPr>
            <a:t>Decision</a:t>
          </a:r>
        </a:p>
      </dsp:txBody>
      <dsp:txXfrm>
        <a:off x="8914093" y="2253339"/>
        <a:ext cx="1572838" cy="104855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E71E5B-31F0-4370-A4AF-03A4149193C3}">
      <dsp:nvSpPr>
        <dsp:cNvPr id="0" name=""/>
        <dsp:cNvSpPr/>
      </dsp:nvSpPr>
      <dsp:spPr>
        <a:xfrm>
          <a:off x="1344" y="2738332"/>
          <a:ext cx="2621396" cy="1048558"/>
        </a:xfrm>
        <a:prstGeom prst="homePlate">
          <a:avLst/>
        </a:prstGeom>
        <a:solidFill>
          <a:schemeClr val="accent1">
            <a:shade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2667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/>
            <a:t>Visiting Agencies</a:t>
          </a:r>
        </a:p>
      </dsp:txBody>
      <dsp:txXfrm>
        <a:off x="1344" y="2738332"/>
        <a:ext cx="2359257" cy="1048558"/>
      </dsp:txXfrm>
    </dsp:sp>
    <dsp:sp modelId="{F35D0747-A860-43EA-A7B9-A97C81AADFBF}">
      <dsp:nvSpPr>
        <dsp:cNvPr id="0" name=""/>
        <dsp:cNvSpPr/>
      </dsp:nvSpPr>
      <dsp:spPr>
        <a:xfrm>
          <a:off x="2098461" y="2738332"/>
          <a:ext cx="2621396" cy="1048558"/>
        </a:xfrm>
        <a:prstGeom prst="chevron">
          <a:avLst/>
        </a:prstGeom>
        <a:solidFill>
          <a:schemeClr val="accent1">
            <a:shade val="50000"/>
            <a:hueOff val="133703"/>
            <a:satOff val="3582"/>
            <a:lumOff val="1578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/>
            <a:t>Portals &amp; Houses </a:t>
          </a:r>
        </a:p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/>
            <a:t>Rates</a:t>
          </a:r>
        </a:p>
      </dsp:txBody>
      <dsp:txXfrm>
        <a:off x="2622740" y="2738332"/>
        <a:ext cx="1572838" cy="1048558"/>
      </dsp:txXfrm>
    </dsp:sp>
    <dsp:sp modelId="{1922F208-06A6-41F9-A58A-9793FDE78F93}">
      <dsp:nvSpPr>
        <dsp:cNvPr id="0" name=""/>
        <dsp:cNvSpPr/>
      </dsp:nvSpPr>
      <dsp:spPr>
        <a:xfrm>
          <a:off x="4195579" y="2738332"/>
          <a:ext cx="2621396" cy="1048558"/>
        </a:xfrm>
        <a:prstGeom prst="chevron">
          <a:avLst/>
        </a:prstGeom>
        <a:solidFill>
          <a:schemeClr val="accent1">
            <a:shade val="50000"/>
            <a:hueOff val="267407"/>
            <a:satOff val="7164"/>
            <a:lumOff val="3156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/>
            <a:t>Location reviews, Indexes </a:t>
          </a:r>
        </a:p>
      </dsp:txBody>
      <dsp:txXfrm>
        <a:off x="4719858" y="2738332"/>
        <a:ext cx="1572838" cy="1048558"/>
      </dsp:txXfrm>
    </dsp:sp>
    <dsp:sp modelId="{8E3E6943-A863-437D-9826-C8C17AC004BD}">
      <dsp:nvSpPr>
        <dsp:cNvPr id="0" name=""/>
        <dsp:cNvSpPr/>
      </dsp:nvSpPr>
      <dsp:spPr>
        <a:xfrm>
          <a:off x="6292697" y="2738332"/>
          <a:ext cx="2621396" cy="1048558"/>
        </a:xfrm>
        <a:prstGeom prst="chevron">
          <a:avLst/>
        </a:prstGeom>
        <a:solidFill>
          <a:schemeClr val="accent1">
            <a:shade val="50000"/>
            <a:hueOff val="267407"/>
            <a:satOff val="7164"/>
            <a:lumOff val="3156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>
              <a:solidFill>
                <a:srgbClr val="FF0000"/>
              </a:solidFill>
            </a:rPr>
            <a:t>??</a:t>
          </a:r>
        </a:p>
      </dsp:txBody>
      <dsp:txXfrm>
        <a:off x="6816976" y="2738332"/>
        <a:ext cx="1572838" cy="1048558"/>
      </dsp:txXfrm>
    </dsp:sp>
    <dsp:sp modelId="{7B228354-03E3-4319-A4D2-117CA6DB01D8}">
      <dsp:nvSpPr>
        <dsp:cNvPr id="0" name=""/>
        <dsp:cNvSpPr/>
      </dsp:nvSpPr>
      <dsp:spPr>
        <a:xfrm>
          <a:off x="8389814" y="2738332"/>
          <a:ext cx="2621396" cy="1048558"/>
        </a:xfrm>
        <a:prstGeom prst="chevron">
          <a:avLst/>
        </a:prstGeom>
        <a:solidFill>
          <a:schemeClr val="accent1">
            <a:shade val="50000"/>
            <a:hueOff val="133703"/>
            <a:satOff val="3582"/>
            <a:lumOff val="1578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>
              <a:solidFill>
                <a:srgbClr val="FFFF00"/>
              </a:solidFill>
            </a:rPr>
            <a:t>Decision</a:t>
          </a:r>
        </a:p>
      </dsp:txBody>
      <dsp:txXfrm>
        <a:off x="8914093" y="2738332"/>
        <a:ext cx="1572838" cy="104855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28A9F3D-8BC2-45AA-B060-DB338DD9C4EB}">
      <dsp:nvSpPr>
        <dsp:cNvPr id="0" name=""/>
        <dsp:cNvSpPr/>
      </dsp:nvSpPr>
      <dsp:spPr>
        <a:xfrm>
          <a:off x="6015038" y="1578863"/>
          <a:ext cx="5344061" cy="29010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8267"/>
              </a:lnTo>
              <a:lnTo>
                <a:pt x="5344061" y="258267"/>
              </a:lnTo>
              <a:lnTo>
                <a:pt x="5344061" y="29010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CD9D499-709D-4D5E-941F-CC14B3551C56}">
      <dsp:nvSpPr>
        <dsp:cNvPr id="0" name=""/>
        <dsp:cNvSpPr/>
      </dsp:nvSpPr>
      <dsp:spPr>
        <a:xfrm>
          <a:off x="6015038" y="1578863"/>
          <a:ext cx="4132564" cy="89970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67868"/>
              </a:lnTo>
              <a:lnTo>
                <a:pt x="4132564" y="867868"/>
              </a:lnTo>
              <a:lnTo>
                <a:pt x="4132564" y="89970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359D5B6-3802-48A2-B6B7-45ABFB0235D4}">
      <dsp:nvSpPr>
        <dsp:cNvPr id="0" name=""/>
        <dsp:cNvSpPr/>
      </dsp:nvSpPr>
      <dsp:spPr>
        <a:xfrm>
          <a:off x="6015038" y="1578863"/>
          <a:ext cx="2930590" cy="141405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82219"/>
              </a:lnTo>
              <a:lnTo>
                <a:pt x="2930590" y="1382219"/>
              </a:lnTo>
              <a:lnTo>
                <a:pt x="2930590" y="141405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57D2D22-0920-4C7B-B5F5-79E9EF068C24}">
      <dsp:nvSpPr>
        <dsp:cNvPr id="0" name=""/>
        <dsp:cNvSpPr/>
      </dsp:nvSpPr>
      <dsp:spPr>
        <a:xfrm>
          <a:off x="6015038" y="1578863"/>
          <a:ext cx="1738140" cy="211890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87069"/>
              </a:lnTo>
              <a:lnTo>
                <a:pt x="1738140" y="2087069"/>
              </a:lnTo>
              <a:lnTo>
                <a:pt x="1738140" y="211890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34EF970-402B-4390-AA79-02E6A3A44C87}">
      <dsp:nvSpPr>
        <dsp:cNvPr id="0" name=""/>
        <dsp:cNvSpPr/>
      </dsp:nvSpPr>
      <dsp:spPr>
        <a:xfrm>
          <a:off x="6015038" y="1578863"/>
          <a:ext cx="555218" cy="273804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706205"/>
              </a:lnTo>
              <a:lnTo>
                <a:pt x="555218" y="2706205"/>
              </a:lnTo>
              <a:lnTo>
                <a:pt x="555218" y="273804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EB4DA67-BF84-4D86-8135-E5BD929AA133}">
      <dsp:nvSpPr>
        <dsp:cNvPr id="0" name=""/>
        <dsp:cNvSpPr/>
      </dsp:nvSpPr>
      <dsp:spPr>
        <a:xfrm>
          <a:off x="5355402" y="1578863"/>
          <a:ext cx="659636" cy="2738043"/>
        </a:xfrm>
        <a:custGeom>
          <a:avLst/>
          <a:gdLst/>
          <a:ahLst/>
          <a:cxnLst/>
          <a:rect l="0" t="0" r="0" b="0"/>
          <a:pathLst>
            <a:path>
              <a:moveTo>
                <a:pt x="659636" y="0"/>
              </a:moveTo>
              <a:lnTo>
                <a:pt x="659636" y="2706205"/>
              </a:lnTo>
              <a:lnTo>
                <a:pt x="0" y="2706205"/>
              </a:lnTo>
              <a:lnTo>
                <a:pt x="0" y="273804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945F3F7-42C5-4DEC-94B6-42E196BDD59C}">
      <dsp:nvSpPr>
        <dsp:cNvPr id="0" name=""/>
        <dsp:cNvSpPr/>
      </dsp:nvSpPr>
      <dsp:spPr>
        <a:xfrm>
          <a:off x="4128210" y="1578863"/>
          <a:ext cx="1886828" cy="2109381"/>
        </a:xfrm>
        <a:custGeom>
          <a:avLst/>
          <a:gdLst/>
          <a:ahLst/>
          <a:cxnLst/>
          <a:rect l="0" t="0" r="0" b="0"/>
          <a:pathLst>
            <a:path>
              <a:moveTo>
                <a:pt x="1886828" y="0"/>
              </a:moveTo>
              <a:lnTo>
                <a:pt x="1886828" y="2077544"/>
              </a:lnTo>
              <a:lnTo>
                <a:pt x="0" y="2077544"/>
              </a:lnTo>
              <a:lnTo>
                <a:pt x="0" y="210938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9C4C1AF-E4CB-4350-971A-65C4CF0BE4D5}">
      <dsp:nvSpPr>
        <dsp:cNvPr id="0" name=""/>
        <dsp:cNvSpPr/>
      </dsp:nvSpPr>
      <dsp:spPr>
        <a:xfrm>
          <a:off x="2935760" y="1578863"/>
          <a:ext cx="3079277" cy="1414057"/>
        </a:xfrm>
        <a:custGeom>
          <a:avLst/>
          <a:gdLst/>
          <a:ahLst/>
          <a:cxnLst/>
          <a:rect l="0" t="0" r="0" b="0"/>
          <a:pathLst>
            <a:path>
              <a:moveTo>
                <a:pt x="3079277" y="0"/>
              </a:moveTo>
              <a:lnTo>
                <a:pt x="3079277" y="1382219"/>
              </a:lnTo>
              <a:lnTo>
                <a:pt x="0" y="1382219"/>
              </a:lnTo>
              <a:lnTo>
                <a:pt x="0" y="141405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D531109-BF9E-40C9-8B9F-2CBFA76B189F}">
      <dsp:nvSpPr>
        <dsp:cNvPr id="0" name=""/>
        <dsp:cNvSpPr/>
      </dsp:nvSpPr>
      <dsp:spPr>
        <a:xfrm>
          <a:off x="1762370" y="1578863"/>
          <a:ext cx="4252667" cy="899707"/>
        </a:xfrm>
        <a:custGeom>
          <a:avLst/>
          <a:gdLst/>
          <a:ahLst/>
          <a:cxnLst/>
          <a:rect l="0" t="0" r="0" b="0"/>
          <a:pathLst>
            <a:path>
              <a:moveTo>
                <a:pt x="4252667" y="0"/>
              </a:moveTo>
              <a:lnTo>
                <a:pt x="4252667" y="867870"/>
              </a:lnTo>
              <a:lnTo>
                <a:pt x="0" y="867870"/>
              </a:lnTo>
              <a:lnTo>
                <a:pt x="0" y="89970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D66F92-D2E0-4CAA-BE33-8C709002F7DB}">
      <dsp:nvSpPr>
        <dsp:cNvPr id="0" name=""/>
        <dsp:cNvSpPr/>
      </dsp:nvSpPr>
      <dsp:spPr>
        <a:xfrm>
          <a:off x="599580" y="1578863"/>
          <a:ext cx="5415458" cy="290106"/>
        </a:xfrm>
        <a:custGeom>
          <a:avLst/>
          <a:gdLst/>
          <a:ahLst/>
          <a:cxnLst/>
          <a:rect l="0" t="0" r="0" b="0"/>
          <a:pathLst>
            <a:path>
              <a:moveTo>
                <a:pt x="5415458" y="0"/>
              </a:moveTo>
              <a:lnTo>
                <a:pt x="5415458" y="258269"/>
              </a:lnTo>
              <a:lnTo>
                <a:pt x="0" y="258269"/>
              </a:lnTo>
              <a:lnTo>
                <a:pt x="0" y="29010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4BA52C9-C3FF-4BDD-BBD3-6FA793582851}">
      <dsp:nvSpPr>
        <dsp:cNvPr id="0" name=""/>
        <dsp:cNvSpPr/>
      </dsp:nvSpPr>
      <dsp:spPr>
        <a:xfrm>
          <a:off x="5396774" y="342335"/>
          <a:ext cx="1236528" cy="123652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Buying score</a:t>
          </a:r>
          <a:endParaRPr lang="en-US" sz="1400" kern="1200" dirty="0"/>
        </a:p>
      </dsp:txBody>
      <dsp:txXfrm>
        <a:off x="5396774" y="342335"/>
        <a:ext cx="1236528" cy="1236528"/>
      </dsp:txXfrm>
    </dsp:sp>
    <dsp:sp modelId="{65E3CB0A-FC44-472A-A32E-0666FB8A368F}">
      <dsp:nvSpPr>
        <dsp:cNvPr id="0" name=""/>
        <dsp:cNvSpPr/>
      </dsp:nvSpPr>
      <dsp:spPr>
        <a:xfrm>
          <a:off x="47624" y="1868970"/>
          <a:ext cx="1103911" cy="110390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Property type</a:t>
          </a:r>
          <a:endParaRPr lang="en-US" sz="1400" kern="1200" dirty="0"/>
        </a:p>
      </dsp:txBody>
      <dsp:txXfrm>
        <a:off x="47624" y="1868970"/>
        <a:ext cx="1103911" cy="1103909"/>
      </dsp:txXfrm>
    </dsp:sp>
    <dsp:sp modelId="{9EC6FE3E-0F73-45AB-9958-5668946FF0AC}">
      <dsp:nvSpPr>
        <dsp:cNvPr id="0" name=""/>
        <dsp:cNvSpPr/>
      </dsp:nvSpPr>
      <dsp:spPr>
        <a:xfrm>
          <a:off x="1193221" y="2478571"/>
          <a:ext cx="1138298" cy="11383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Location score</a:t>
          </a:r>
          <a:endParaRPr lang="en-US" sz="1400" kern="1200" dirty="0"/>
        </a:p>
      </dsp:txBody>
      <dsp:txXfrm>
        <a:off x="1193221" y="2478571"/>
        <a:ext cx="1138298" cy="1138300"/>
      </dsp:txXfrm>
    </dsp:sp>
    <dsp:sp modelId="{2F321982-2B2F-4A79-A166-EB8A1106940C}">
      <dsp:nvSpPr>
        <dsp:cNvPr id="0" name=""/>
        <dsp:cNvSpPr/>
      </dsp:nvSpPr>
      <dsp:spPr>
        <a:xfrm>
          <a:off x="2366611" y="2992921"/>
          <a:ext cx="1138298" cy="11383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Plot Price</a:t>
          </a:r>
          <a:endParaRPr lang="en-US" sz="1400" kern="1200" dirty="0"/>
        </a:p>
      </dsp:txBody>
      <dsp:txXfrm>
        <a:off x="2366611" y="2992921"/>
        <a:ext cx="1138298" cy="1138300"/>
      </dsp:txXfrm>
    </dsp:sp>
    <dsp:sp modelId="{ECE127CA-9DE9-4553-A68D-575113B15FA3}">
      <dsp:nvSpPr>
        <dsp:cNvPr id="0" name=""/>
        <dsp:cNvSpPr/>
      </dsp:nvSpPr>
      <dsp:spPr>
        <a:xfrm>
          <a:off x="3559060" y="3688245"/>
          <a:ext cx="1138298" cy="11383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Multistorey/Independent</a:t>
          </a:r>
          <a:endParaRPr lang="en-US" sz="1400" kern="1200" dirty="0"/>
        </a:p>
      </dsp:txBody>
      <dsp:txXfrm>
        <a:off x="3559060" y="3688245"/>
        <a:ext cx="1138298" cy="1138300"/>
      </dsp:txXfrm>
    </dsp:sp>
    <dsp:sp modelId="{2BA9A64E-5D36-4814-90E9-81E50097FB99}">
      <dsp:nvSpPr>
        <dsp:cNvPr id="0" name=""/>
        <dsp:cNvSpPr/>
      </dsp:nvSpPr>
      <dsp:spPr>
        <a:xfrm>
          <a:off x="4786252" y="4316906"/>
          <a:ext cx="1138298" cy="11383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Price vs similar list</a:t>
          </a:r>
          <a:endParaRPr lang="en-US" sz="1400" kern="1200" dirty="0"/>
        </a:p>
      </dsp:txBody>
      <dsp:txXfrm>
        <a:off x="4786252" y="4316906"/>
        <a:ext cx="1138298" cy="1138300"/>
      </dsp:txXfrm>
    </dsp:sp>
    <dsp:sp modelId="{32E9C3D1-8AF8-4346-A14B-4C7718EC5335}">
      <dsp:nvSpPr>
        <dsp:cNvPr id="0" name=""/>
        <dsp:cNvSpPr/>
      </dsp:nvSpPr>
      <dsp:spPr>
        <a:xfrm>
          <a:off x="6001107" y="4316906"/>
          <a:ext cx="1138298" cy="11383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Availability</a:t>
          </a:r>
          <a:endParaRPr lang="en-US" sz="1400" kern="1200" dirty="0"/>
        </a:p>
      </dsp:txBody>
      <dsp:txXfrm>
        <a:off x="6001107" y="4316906"/>
        <a:ext cx="1138298" cy="1138300"/>
      </dsp:txXfrm>
    </dsp:sp>
    <dsp:sp modelId="{09AB1C8F-3961-444F-96F8-E0A4707D1AFA}">
      <dsp:nvSpPr>
        <dsp:cNvPr id="0" name=""/>
        <dsp:cNvSpPr/>
      </dsp:nvSpPr>
      <dsp:spPr>
        <a:xfrm>
          <a:off x="7184029" y="3697771"/>
          <a:ext cx="1138298" cy="11383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Neighborhood</a:t>
          </a:r>
          <a:endParaRPr lang="en-US" sz="1400" kern="1200" dirty="0"/>
        </a:p>
      </dsp:txBody>
      <dsp:txXfrm>
        <a:off x="7184029" y="3697771"/>
        <a:ext cx="1138298" cy="1138300"/>
      </dsp:txXfrm>
    </dsp:sp>
    <dsp:sp modelId="{9B38AF0C-5226-4E46-8E9D-13DD94060229}">
      <dsp:nvSpPr>
        <dsp:cNvPr id="0" name=""/>
        <dsp:cNvSpPr/>
      </dsp:nvSpPr>
      <dsp:spPr>
        <a:xfrm>
          <a:off x="8376479" y="2992921"/>
          <a:ext cx="1138298" cy="11383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Rental Input</a:t>
          </a:r>
          <a:endParaRPr lang="en-US" sz="1400" kern="1200" dirty="0"/>
        </a:p>
      </dsp:txBody>
      <dsp:txXfrm>
        <a:off x="8376479" y="2992921"/>
        <a:ext cx="1138298" cy="1138300"/>
      </dsp:txXfrm>
    </dsp:sp>
    <dsp:sp modelId="{3A1E4CAF-5D2C-485C-B00B-B674FC1D1FCB}">
      <dsp:nvSpPr>
        <dsp:cNvPr id="0" name=""/>
        <dsp:cNvSpPr/>
      </dsp:nvSpPr>
      <dsp:spPr>
        <a:xfrm>
          <a:off x="9578453" y="2478570"/>
          <a:ext cx="1138298" cy="11383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Direction</a:t>
          </a:r>
          <a:endParaRPr lang="en-US" sz="1400" kern="1200" dirty="0"/>
        </a:p>
      </dsp:txBody>
      <dsp:txXfrm>
        <a:off x="9578453" y="2478570"/>
        <a:ext cx="1138298" cy="1138300"/>
      </dsp:txXfrm>
    </dsp:sp>
    <dsp:sp modelId="{C723206B-613F-433C-B0BB-C872991F7FB4}">
      <dsp:nvSpPr>
        <dsp:cNvPr id="0" name=""/>
        <dsp:cNvSpPr/>
      </dsp:nvSpPr>
      <dsp:spPr>
        <a:xfrm>
          <a:off x="10789951" y="1868969"/>
          <a:ext cx="1138298" cy="11383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Loan &amp; </a:t>
          </a:r>
          <a:r>
            <a:rPr lang="en-US" sz="1400" kern="1200" dirty="0" err="1" smtClean="0"/>
            <a:t>Oths</a:t>
          </a:r>
          <a:endParaRPr lang="en-US" sz="1400" kern="1200" dirty="0"/>
        </a:p>
      </dsp:txBody>
      <dsp:txXfrm>
        <a:off x="10789951" y="1868969"/>
        <a:ext cx="1138298" cy="11383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2B43D5-D1BF-48A9-ACCF-02656A8CE981}">
      <dsp:nvSpPr>
        <dsp:cNvPr id="0" name=""/>
        <dsp:cNvSpPr/>
      </dsp:nvSpPr>
      <dsp:spPr>
        <a:xfrm>
          <a:off x="506280" y="423789"/>
          <a:ext cx="502271" cy="310049"/>
        </a:xfrm>
        <a:prstGeom prst="rect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6000" b="-6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83F8C9A-C625-4A15-A2DC-4A0072283182}">
      <dsp:nvSpPr>
        <dsp:cNvPr id="0" name=""/>
        <dsp:cNvSpPr/>
      </dsp:nvSpPr>
      <dsp:spPr>
        <a:xfrm>
          <a:off x="810654" y="7028"/>
          <a:ext cx="502271" cy="310049"/>
        </a:xfrm>
        <a:prstGeom prst="rect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6000" b="-6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49D9E34-0AED-4FE1-9425-37EF1C700A22}">
      <dsp:nvSpPr>
        <dsp:cNvPr id="0" name=""/>
        <dsp:cNvSpPr/>
      </dsp:nvSpPr>
      <dsp:spPr>
        <a:xfrm>
          <a:off x="201906" y="7028"/>
          <a:ext cx="502271" cy="310049"/>
        </a:xfrm>
        <a:prstGeom prst="rect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6000" b="-6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BEBF965-E5BF-4ADA-B2DF-111B2315623A}">
      <dsp:nvSpPr>
        <dsp:cNvPr id="0" name=""/>
        <dsp:cNvSpPr/>
      </dsp:nvSpPr>
      <dsp:spPr>
        <a:xfrm>
          <a:off x="162878" y="315264"/>
          <a:ext cx="501243" cy="530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0" rIns="19050" bIns="0" numCol="1" spcCol="1270" anchor="b" anchorCtr="0">
          <a:noAutofit/>
        </a:bodyPr>
        <a:lstStyle/>
        <a:p>
          <a:pPr lvl="0" algn="l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00" kern="1200" dirty="0" smtClean="0"/>
            <a:t> </a:t>
          </a:r>
          <a:endParaRPr lang="en-US" sz="500" kern="1200" dirty="0"/>
        </a:p>
      </dsp:txBody>
      <dsp:txXfrm>
        <a:off x="162878" y="315264"/>
        <a:ext cx="501243" cy="53052"/>
      </dsp:txXfrm>
    </dsp:sp>
    <dsp:sp modelId="{A2364993-64B5-45DA-B072-177C6305A503}">
      <dsp:nvSpPr>
        <dsp:cNvPr id="0" name=""/>
        <dsp:cNvSpPr/>
      </dsp:nvSpPr>
      <dsp:spPr>
        <a:xfrm>
          <a:off x="162878" y="47063"/>
          <a:ext cx="502109" cy="322596"/>
        </a:xfrm>
        <a:prstGeom prst="rect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8C1EEC3-0BAF-4406-9CB2-5E5BB9DCCD06}">
      <dsp:nvSpPr>
        <dsp:cNvPr id="0" name=""/>
        <dsp:cNvSpPr/>
      </dsp:nvSpPr>
      <dsp:spPr>
        <a:xfrm>
          <a:off x="771626" y="315264"/>
          <a:ext cx="501243" cy="530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0" rIns="19050" bIns="0" numCol="1" spcCol="1270" anchor="b" anchorCtr="0">
          <a:noAutofit/>
        </a:bodyPr>
        <a:lstStyle/>
        <a:p>
          <a:pPr lvl="0" algn="l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00" kern="1200" dirty="0" smtClean="0"/>
            <a:t> </a:t>
          </a:r>
          <a:endParaRPr lang="en-US" sz="500" kern="1200" dirty="0"/>
        </a:p>
      </dsp:txBody>
      <dsp:txXfrm>
        <a:off x="771626" y="315264"/>
        <a:ext cx="501243" cy="53052"/>
      </dsp:txXfrm>
    </dsp:sp>
    <dsp:sp modelId="{6AE61854-307E-41E5-9851-FB7B7154D1FD}">
      <dsp:nvSpPr>
        <dsp:cNvPr id="0" name=""/>
        <dsp:cNvSpPr/>
      </dsp:nvSpPr>
      <dsp:spPr>
        <a:xfrm>
          <a:off x="771626" y="47063"/>
          <a:ext cx="502109" cy="322596"/>
        </a:xfrm>
        <a:prstGeom prst="rect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3A88D5D-4E13-4258-830F-63C83428911D}">
      <dsp:nvSpPr>
        <dsp:cNvPr id="0" name=""/>
        <dsp:cNvSpPr/>
      </dsp:nvSpPr>
      <dsp:spPr>
        <a:xfrm>
          <a:off x="467252" y="732025"/>
          <a:ext cx="501243" cy="530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0" rIns="19050" bIns="0" numCol="1" spcCol="1270" anchor="b" anchorCtr="0">
          <a:noAutofit/>
        </a:bodyPr>
        <a:lstStyle/>
        <a:p>
          <a:pPr lvl="0" algn="l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00" kern="1200" dirty="0" smtClean="0"/>
            <a:t> </a:t>
          </a:r>
          <a:endParaRPr lang="en-US" sz="500" kern="1200" dirty="0"/>
        </a:p>
      </dsp:txBody>
      <dsp:txXfrm>
        <a:off x="467252" y="732025"/>
        <a:ext cx="501243" cy="53052"/>
      </dsp:txXfrm>
    </dsp:sp>
    <dsp:sp modelId="{5D978409-A7D7-4478-A3E4-64770B55F118}">
      <dsp:nvSpPr>
        <dsp:cNvPr id="0" name=""/>
        <dsp:cNvSpPr/>
      </dsp:nvSpPr>
      <dsp:spPr>
        <a:xfrm>
          <a:off x="467252" y="463823"/>
          <a:ext cx="502109" cy="322596"/>
        </a:xfrm>
        <a:prstGeom prst="rect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1/layout/Picture Frame">
  <dgm:title val="Picture Frame"/>
  <dgm:desc val="Use to show pictures and the corresponding Level 1 text, both displayed in an offset frame. Works best with Level 1 text only."/>
  <dgm:catLst>
    <dgm:cat type="picture" pri="6500"/>
    <dgm:cat type="officeonline" pri="10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grDir" val="tR"/>
          <dgm:param type="off" val="c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.4927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ParentText" refType="w" fact="0"/>
              <dgm:constr type="t" for="ch" forName="ParentText" refType="h" fact="0.85"/>
              <dgm:constr type="w" for="ch" forName="ParentText" refType="w" fact="0.926"/>
              <dgm:constr type="h" for="ch" forName="ParentText" refType="h" fact="0.1463"/>
              <dgm:constr type="l" for="ch" forName="Accent1" refType="w" fact="0"/>
              <dgm:constr type="t" for="ch" forName="Accent1" refType="h" fact="0.1104"/>
              <dgm:constr type="w" for="ch" forName="Accent1" refType="w" fact="0.9276"/>
              <dgm:constr type="h" for="ch" forName="Accent1" refType="h" fact="0.8896"/>
              <dgm:constr type="l" for="ch" forName="Image" refType="w" fact="0.0721"/>
              <dgm:constr type="t" for="ch" forName="Image" refType="h" fact="0"/>
              <dgm:constr type="w" for="ch" forName="Image" refType="w" fact="0.9279"/>
              <dgm:constr type="h" for="ch" forName="Image" refType="h" fact="0.855"/>
            </dgm:constrLst>
          </dgm:if>
          <dgm:else name="Name6">
            <dgm:constrLst>
              <dgm:constr type="l" for="ch" forName="ParentText" refType="w" fact="0.0837"/>
              <dgm:constr type="t" for="ch" forName="ParentText" refType="h" fact="0.84"/>
              <dgm:constr type="w" for="ch" forName="ParentText" refType="w" fact="0.9163"/>
              <dgm:constr type="h" for="ch" forName="ParentText" refType="h" fact="0.1463"/>
              <dgm:constr type="l" for="ch" forName="Accent1" refType="w" fact="0.0724"/>
              <dgm:constr type="t" for="ch" forName="Accent1" refType="h" fact="0.1104"/>
              <dgm:constr type="w" for="ch" forName="Accent1" refType="w" fact="0.9276"/>
              <dgm:constr type="h" for="ch" forName="Accent1" refType="h" fact="0.8896"/>
              <dgm:constr type="l" for="ch" forName="Image" refType="w" fact="0"/>
              <dgm:constr type="t" for="ch" forName="Image" refType="h" fact="0"/>
              <dgm:constr type="w" for="ch" forName="Image" refType="w" fact="0.9279"/>
              <dgm:constr type="h" for="ch" forName="Image" refType="h" fact="0.855"/>
            </dgm:constrLst>
          </dgm:else>
        </dgm:choose>
        <dgm:layoutNode name="ParentTex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l"/>
            <dgm:param type="txAnchorVert" val="b"/>
            <dgm:param type="txAnchorVertCh" val="b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"/>
            <dgm:constr type="bMarg" refType="primFontSz" fact="0"/>
          </dgm:constrLst>
          <dgm:ruleLst>
            <dgm:rule type="primFontSz" val="5" fact="NaN" max="NaN"/>
          </dgm:ruleLst>
        </dgm:layoutNode>
        <dgm:layoutNode name="Accent1" styleLbl="parChTrans1D1">
          <dgm:alg type="sp"/>
          <dgm:shape xmlns:r="http://schemas.openxmlformats.org/officeDocument/2006/relationships" type="rect" r:blip="" zOrderOff="10">
            <dgm:adjLst/>
          </dgm:shape>
          <dgm:presOf/>
        </dgm:layoutNode>
        <dgm:layoutNode name="Image" styleLbl="alignImgPlace1">
          <dgm:alg type="sp"/>
          <dgm:shape xmlns:r="http://schemas.openxmlformats.org/officeDocument/2006/relationships" type="rect" r:blip="" zOrderOff="-15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838A3-200C-4E17-BB35-7141F780C36C}" type="datetimeFigureOut">
              <a:rPr lang="en-US" smtClean="0"/>
              <a:t>1/14/2017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4E5C8-3631-4D4D-9D58-311456CB15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0768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838A3-200C-4E17-BB35-7141F780C36C}" type="datetimeFigureOut">
              <a:rPr lang="en-US" smtClean="0"/>
              <a:t>1/14/2017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4E5C8-3631-4D4D-9D58-311456CB15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6037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838A3-200C-4E17-BB35-7141F780C36C}" type="datetimeFigureOut">
              <a:rPr lang="en-US" smtClean="0"/>
              <a:t>1/14/2017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4E5C8-3631-4D4D-9D58-311456CB15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5951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838A3-200C-4E17-BB35-7141F780C36C}" type="datetimeFigureOut">
              <a:rPr lang="en-US" smtClean="0"/>
              <a:t>1/14/2017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4E5C8-3631-4D4D-9D58-311456CB15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1120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838A3-200C-4E17-BB35-7141F780C36C}" type="datetimeFigureOut">
              <a:rPr lang="en-US" smtClean="0"/>
              <a:t>1/14/2017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4E5C8-3631-4D4D-9D58-311456CB15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7644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838A3-200C-4E17-BB35-7141F780C36C}" type="datetimeFigureOut">
              <a:rPr lang="en-US" smtClean="0"/>
              <a:t>1/14/2017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4E5C8-3631-4D4D-9D58-311456CB15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8340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838A3-200C-4E17-BB35-7141F780C36C}" type="datetimeFigureOut">
              <a:rPr lang="en-US" smtClean="0"/>
              <a:t>1/14/2017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4E5C8-3631-4D4D-9D58-311456CB15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550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838A3-200C-4E17-BB35-7141F780C36C}" type="datetimeFigureOut">
              <a:rPr lang="en-US" smtClean="0"/>
              <a:t>1/14/2017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4E5C8-3631-4D4D-9D58-311456CB15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9351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838A3-200C-4E17-BB35-7141F780C36C}" type="datetimeFigureOut">
              <a:rPr lang="en-US" smtClean="0"/>
              <a:t>1/14/2017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4E5C8-3631-4D4D-9D58-311456CB15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6411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838A3-200C-4E17-BB35-7141F780C36C}" type="datetimeFigureOut">
              <a:rPr lang="en-US" smtClean="0"/>
              <a:t>1/14/2017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4E5C8-3631-4D4D-9D58-311456CB15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2484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838A3-200C-4E17-BB35-7141F780C36C}" type="datetimeFigureOut">
              <a:rPr lang="en-US" smtClean="0"/>
              <a:t>1/14/2017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4E5C8-3631-4D4D-9D58-311456CB15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6264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0838A3-200C-4E17-BB35-7141F780C36C}" type="datetimeFigureOut">
              <a:rPr lang="en-US" smtClean="0"/>
              <a:t>1/14/2017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24E5C8-3631-4D4D-9D58-311456CB15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8240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diagramLayout" Target="../diagrams/layout4.xml"/><Relationship Id="rId3" Type="http://schemas.openxmlformats.org/officeDocument/2006/relationships/tags" Target="../tags/tag3.xml"/><Relationship Id="rId7" Type="http://schemas.openxmlformats.org/officeDocument/2006/relationships/image" Target="../media/image19.gif"/><Relationship Id="rId12" Type="http://schemas.openxmlformats.org/officeDocument/2006/relationships/diagramData" Target="../diagrams/data4.xml"/><Relationship Id="rId2" Type="http://schemas.openxmlformats.org/officeDocument/2006/relationships/tags" Target="../tags/tag2.xml"/><Relationship Id="rId16" Type="http://schemas.microsoft.com/office/2007/relationships/diagramDrawing" Target="../diagrams/drawing4.xml"/><Relationship Id="rId1" Type="http://schemas.openxmlformats.org/officeDocument/2006/relationships/tags" Target="../tags/tag1.xml"/><Relationship Id="rId6" Type="http://schemas.openxmlformats.org/officeDocument/2006/relationships/image" Target="../media/image18.gif"/><Relationship Id="rId11" Type="http://schemas.openxmlformats.org/officeDocument/2006/relationships/image" Target="../media/image23.png"/><Relationship Id="rId5" Type="http://schemas.openxmlformats.org/officeDocument/2006/relationships/image" Target="../media/image17.gif"/><Relationship Id="rId15" Type="http://schemas.openxmlformats.org/officeDocument/2006/relationships/diagramColors" Target="../diagrams/colors4.xml"/><Relationship Id="rId10" Type="http://schemas.openxmlformats.org/officeDocument/2006/relationships/image" Target="../media/image22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21.png"/><Relationship Id="rId14" Type="http://schemas.openxmlformats.org/officeDocument/2006/relationships/diagramQuickStyle" Target="../diagrams/quickStyle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hyperlink" Target="http://in.claseek.com/properties/landed-house/brigade-atmosphere-villas-for-sale_i60870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in.claseek.com/properties/landed-house/brigade-atmosphere-villas-for-sale_i60870" TargetMode="External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g"/><Relationship Id="rId4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SR-</a:t>
            </a:r>
            <a:r>
              <a:rPr lang="en-US" dirty="0" err="1" smtClean="0"/>
              <a:t>DreamHome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36611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Property recommendation application</a:t>
            </a:r>
            <a:endParaRPr lang="en-US" sz="1200" dirty="0"/>
          </a:p>
        </p:txBody>
      </p:sp>
      <p:sp>
        <p:nvSpPr>
          <p:cNvPr id="4" name="TextBox 3"/>
          <p:cNvSpPr txBox="1"/>
          <p:nvPr/>
        </p:nvSpPr>
        <p:spPr>
          <a:xfrm>
            <a:off x="6987397" y="3325039"/>
            <a:ext cx="23612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- </a:t>
            </a:r>
            <a:r>
              <a:rPr lang="en-IN" sz="1200" dirty="0" err="1"/>
              <a:t>Aap</a:t>
            </a:r>
            <a:r>
              <a:rPr lang="en-IN" sz="1200" dirty="0"/>
              <a:t> </a:t>
            </a:r>
            <a:r>
              <a:rPr lang="en-IN" sz="1200" dirty="0" err="1"/>
              <a:t>Ka</a:t>
            </a:r>
            <a:r>
              <a:rPr lang="en-IN" sz="1200" dirty="0"/>
              <a:t> </a:t>
            </a:r>
            <a:r>
              <a:rPr lang="en-IN" sz="1200" dirty="0" err="1"/>
              <a:t>Soch</a:t>
            </a:r>
            <a:r>
              <a:rPr lang="en-IN" sz="1200" dirty="0"/>
              <a:t> – </a:t>
            </a:r>
            <a:r>
              <a:rPr lang="en-IN" sz="1200" dirty="0" err="1"/>
              <a:t>Aap</a:t>
            </a:r>
            <a:r>
              <a:rPr lang="en-IN" sz="1200" dirty="0"/>
              <a:t> </a:t>
            </a:r>
            <a:r>
              <a:rPr lang="en-IN" sz="1200" dirty="0" err="1"/>
              <a:t>Ka</a:t>
            </a:r>
            <a:r>
              <a:rPr lang="en-IN" sz="1200" dirty="0"/>
              <a:t> </a:t>
            </a:r>
            <a:r>
              <a:rPr lang="en-IN" sz="1200" dirty="0" err="1"/>
              <a:t>Sapna</a:t>
            </a:r>
            <a:r>
              <a:rPr lang="en-IN" sz="1200" dirty="0"/>
              <a:t> </a:t>
            </a:r>
            <a:r>
              <a:rPr lang="en-IN" sz="1200" dirty="0" err="1" smtClean="0"/>
              <a:t>Ghar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757934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Score Calculation</a:t>
            </a:r>
            <a:endParaRPr lang="en-US" dirty="0"/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2356864480"/>
              </p:ext>
            </p:extLst>
          </p:nvPr>
        </p:nvGraphicFramePr>
        <p:xfrm>
          <a:off x="128587" y="1291166"/>
          <a:ext cx="11934825" cy="64717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24633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lowchart: Magnetic Disk 19"/>
          <p:cNvSpPr/>
          <p:nvPr/>
        </p:nvSpPr>
        <p:spPr>
          <a:xfrm>
            <a:off x="5915745" y="3169502"/>
            <a:ext cx="1656630" cy="1366498"/>
          </a:xfrm>
          <a:prstGeom prst="flowChartMagneticDisk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Plot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 price </a:t>
            </a:r>
            <a:r>
              <a:rPr lang="en-US" dirty="0" err="1" smtClean="0">
                <a:solidFill>
                  <a:schemeClr val="tx1"/>
                </a:solidFill>
              </a:rPr>
              <a:t>sft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" name="Flowchart: Magnetic Disk 25"/>
          <p:cNvSpPr/>
          <p:nvPr/>
        </p:nvSpPr>
        <p:spPr>
          <a:xfrm>
            <a:off x="5915745" y="4884731"/>
            <a:ext cx="1656630" cy="1366498"/>
          </a:xfrm>
          <a:prstGeom prst="flowChartMagneticDisk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Age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Floors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1371600" y="1724025"/>
            <a:ext cx="3905250" cy="4669393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2940" y="103"/>
            <a:ext cx="10515600" cy="1325563"/>
          </a:xfrm>
        </p:spPr>
        <p:txBody>
          <a:bodyPr/>
          <a:lstStyle/>
          <a:p>
            <a:r>
              <a:rPr lang="en-US" dirty="0" smtClean="0"/>
              <a:t>Score Calculation Contd...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3381" y="1818562"/>
            <a:ext cx="1104167" cy="115576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0415" y="2414272"/>
            <a:ext cx="1310555" cy="119704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3997" y="3669588"/>
            <a:ext cx="748013" cy="112733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7476" y="3143596"/>
            <a:ext cx="1470406" cy="97675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08605" y="4519717"/>
            <a:ext cx="1373638" cy="103821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08339" y="5102443"/>
            <a:ext cx="2015655" cy="81258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126" name="Picture 6_" descr="http://image3.mouthshut.com/images/imagesp/925602505s.jpg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364" b="29391"/>
          <a:stretch/>
        </p:blipFill>
        <p:spPr bwMode="auto">
          <a:xfrm>
            <a:off x="3502203" y="4021881"/>
            <a:ext cx="1547898" cy="60747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16" name="TextBox 15"/>
          <p:cNvSpPr txBox="1"/>
          <p:nvPr/>
        </p:nvSpPr>
        <p:spPr>
          <a:xfrm>
            <a:off x="1542685" y="1087419"/>
            <a:ext cx="32349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b="1" dirty="0" smtClean="0"/>
              <a:t>Neighbourhood</a:t>
            </a:r>
            <a:endParaRPr lang="en-US" sz="2400" b="1" dirty="0"/>
          </a:p>
        </p:txBody>
      </p:sp>
      <p:sp>
        <p:nvSpPr>
          <p:cNvPr id="17" name="Rectangle 16"/>
          <p:cNvSpPr/>
          <p:nvPr/>
        </p:nvSpPr>
        <p:spPr>
          <a:xfrm>
            <a:off x="9651149" y="6488668"/>
            <a:ext cx="25517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https://en.wikipedia.org/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126607" y="1076035"/>
            <a:ext cx="32349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b="1" dirty="0" smtClean="0"/>
              <a:t>Rental </a:t>
            </a:r>
            <a:endParaRPr lang="en-US" sz="2400" b="1" dirty="0"/>
          </a:p>
        </p:txBody>
      </p:sp>
      <p:sp>
        <p:nvSpPr>
          <p:cNvPr id="3" name="Flowchart: Magnetic Disk 2"/>
          <p:cNvSpPr/>
          <p:nvPr/>
        </p:nvSpPr>
        <p:spPr>
          <a:xfrm>
            <a:off x="5908435" y="1438275"/>
            <a:ext cx="1656630" cy="1366498"/>
          </a:xfrm>
          <a:prstGeom prst="flowChartMagneticDisk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Rental Properties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119297" y="2769897"/>
            <a:ext cx="32349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b="1" dirty="0" smtClean="0"/>
              <a:t>Plot Price</a:t>
            </a:r>
            <a:endParaRPr lang="en-US" sz="2400" b="1" dirty="0"/>
          </a:p>
        </p:txBody>
      </p:sp>
      <p:sp>
        <p:nvSpPr>
          <p:cNvPr id="21" name="Flowchart: Magnetic Disk 20"/>
          <p:cNvSpPr/>
          <p:nvPr/>
        </p:nvSpPr>
        <p:spPr>
          <a:xfrm>
            <a:off x="8805108" y="1435026"/>
            <a:ext cx="1656630" cy="1366498"/>
          </a:xfrm>
          <a:prstGeom prst="flowChartMagneticDisk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Property type</a:t>
            </a:r>
          </a:p>
        </p:txBody>
      </p:sp>
      <p:sp>
        <p:nvSpPr>
          <p:cNvPr id="22" name="Flowchart: Magnetic Disk 21"/>
          <p:cNvSpPr/>
          <p:nvPr/>
        </p:nvSpPr>
        <p:spPr>
          <a:xfrm>
            <a:off x="8812418" y="3166253"/>
            <a:ext cx="1656630" cy="1366498"/>
          </a:xfrm>
          <a:prstGeom prst="flowChartMagneticDisk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Price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Similar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041006" y="1067725"/>
            <a:ext cx="32349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b="1" dirty="0" smtClean="0"/>
              <a:t>Type</a:t>
            </a:r>
            <a:endParaRPr lang="en-US" sz="2400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8033696" y="2809212"/>
            <a:ext cx="32349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b="1" dirty="0" smtClean="0"/>
              <a:t>Price</a:t>
            </a:r>
            <a:endParaRPr lang="en-US" sz="2400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5119297" y="4485126"/>
            <a:ext cx="32349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b="1" dirty="0" smtClean="0"/>
              <a:t>Features</a:t>
            </a:r>
            <a:endParaRPr lang="en-US" sz="2400" b="1" dirty="0"/>
          </a:p>
        </p:txBody>
      </p:sp>
      <p:sp>
        <p:nvSpPr>
          <p:cNvPr id="27" name="Flowchart: Magnetic Disk 26"/>
          <p:cNvSpPr/>
          <p:nvPr/>
        </p:nvSpPr>
        <p:spPr>
          <a:xfrm>
            <a:off x="8812418" y="4881482"/>
            <a:ext cx="1656630" cy="1366498"/>
          </a:xfrm>
          <a:prstGeom prst="flowChartMagneticDisk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Loan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Transaction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8033696" y="4524441"/>
            <a:ext cx="32349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b="1" dirty="0" smtClean="0"/>
              <a:t>Condition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469027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Architecture -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226943" y="2539867"/>
            <a:ext cx="2455264" cy="2308276"/>
          </a:xfrm>
          <a:prstGeom prst="rect">
            <a:avLst/>
          </a:prstGeom>
          <a:ln w="19050"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9074993" y="2582855"/>
            <a:ext cx="2139351" cy="2129270"/>
          </a:xfrm>
          <a:prstGeom prst="rect">
            <a:avLst/>
          </a:prstGeom>
          <a:ln w="19050"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566738"/>
            <a:endParaRPr lang="en-US" sz="1400" dirty="0" smtClean="0"/>
          </a:p>
        </p:txBody>
      </p:sp>
      <p:sp>
        <p:nvSpPr>
          <p:cNvPr id="6" name="Rectangle 5"/>
          <p:cNvSpPr/>
          <p:nvPr/>
        </p:nvSpPr>
        <p:spPr>
          <a:xfrm>
            <a:off x="4546121" y="2419761"/>
            <a:ext cx="1932316" cy="4053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ysClr val="windowText" lastClr="000000"/>
                </a:solidFill>
              </a:rPr>
              <a:t>Server</a:t>
            </a:r>
            <a:endParaRPr lang="en-US" sz="1600" b="1" dirty="0">
              <a:solidFill>
                <a:sysClr val="windowText" lastClr="000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9264452" y="2419761"/>
            <a:ext cx="1751810" cy="4136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Client 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5142518" y="4887941"/>
            <a:ext cx="0" cy="640080"/>
          </a:xfrm>
          <a:prstGeom prst="straightConnector1">
            <a:avLst/>
          </a:prstGeom>
          <a:ln w="381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5506296" y="4870689"/>
            <a:ext cx="0" cy="640080"/>
          </a:xfrm>
          <a:prstGeom prst="straightConnector1">
            <a:avLst/>
          </a:prstGeom>
          <a:ln w="381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/>
          <p:cNvSpPr/>
          <p:nvPr/>
        </p:nvSpPr>
        <p:spPr>
          <a:xfrm>
            <a:off x="6761605" y="3787581"/>
            <a:ext cx="2236546" cy="92454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 smtClean="0">
                <a:solidFill>
                  <a:schemeClr val="tx1"/>
                </a:solidFill>
              </a:rPr>
              <a:t>Server acts as the interface between the UI and Data Store.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 smtClean="0">
                <a:solidFill>
                  <a:schemeClr val="tx1"/>
                </a:solidFill>
              </a:rPr>
              <a:t>APIs support rendering of information from the server to the UI.</a:t>
            </a:r>
            <a:endParaRPr lang="en-US" sz="1100" dirty="0">
              <a:solidFill>
                <a:schemeClr val="tx1"/>
              </a:solidFill>
            </a:endParaRPr>
          </a:p>
        </p:txBody>
      </p:sp>
      <p:pic>
        <p:nvPicPr>
          <p:cNvPr id="11" name="Picture 10"/>
          <p:cNvPicPr>
            <a:picLocks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8630" y="3870099"/>
            <a:ext cx="1149248" cy="759508"/>
          </a:xfrm>
          <a:prstGeom prst="rect">
            <a:avLst/>
          </a:prstGeom>
        </p:spPr>
      </p:pic>
      <p:pic>
        <p:nvPicPr>
          <p:cNvPr id="12" name="Picture 11"/>
          <p:cNvPicPr>
            <a:picLocks/>
          </p:cNvPicPr>
          <p:nvPr>
            <p:custDataLst>
              <p:tags r:id="rId2"/>
            </p:custData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853" b="31982"/>
          <a:stretch/>
        </p:blipFill>
        <p:spPr>
          <a:xfrm>
            <a:off x="9484074" y="3583066"/>
            <a:ext cx="1400646" cy="325503"/>
          </a:xfrm>
          <a:prstGeom prst="rect">
            <a:avLst/>
          </a:prstGeom>
        </p:spPr>
      </p:pic>
      <p:pic>
        <p:nvPicPr>
          <p:cNvPr id="13" name="Picture 12"/>
          <p:cNvPicPr>
            <a:picLocks/>
          </p:cNvPicPr>
          <p:nvPr>
            <p:custDataLst>
              <p:tags r:id="rId3"/>
            </p:custData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8" r="5950" b="46672"/>
          <a:stretch/>
        </p:blipFill>
        <p:spPr>
          <a:xfrm>
            <a:off x="9221637" y="3019687"/>
            <a:ext cx="1906437" cy="538132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226943" y="797073"/>
            <a:ext cx="3730255" cy="4616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Web-based </a:t>
            </a:r>
            <a:r>
              <a:rPr lang="en-US" sz="2400" b="1" dirty="0" smtClean="0"/>
              <a:t>Application</a:t>
            </a:r>
            <a:endParaRPr lang="en-US" sz="2400" dirty="0"/>
          </a:p>
        </p:txBody>
      </p:sp>
      <p:pic>
        <p:nvPicPr>
          <p:cNvPr id="15" name="Picture 2" descr="http://www.bu.edu/library/files/2016/03/RShiny-logo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9524" y="2864864"/>
            <a:ext cx="1097280" cy="109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 descr="https://rud.is/b/wp-content/uploads/2016/02/RStudio.png"/>
          <p:cNvPicPr>
            <a:picLocks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2279" y="2864864"/>
            <a:ext cx="1097280" cy="109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_" descr="https://www.rstudio.com/wp-content/uploads/2014/07/RStudio-Logo-Blue-Gradient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6121" y="4063676"/>
            <a:ext cx="1848474" cy="648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Left-Right Arrow 17"/>
          <p:cNvSpPr/>
          <p:nvPr/>
        </p:nvSpPr>
        <p:spPr>
          <a:xfrm>
            <a:off x="6682207" y="3347049"/>
            <a:ext cx="2392786" cy="210770"/>
          </a:xfrm>
          <a:prstGeom prst="leftRightArrow">
            <a:avLst/>
          </a:prstGeom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7267022" y="3083102"/>
            <a:ext cx="1807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ROOK API</a:t>
            </a:r>
          </a:p>
        </p:txBody>
      </p:sp>
      <p:sp>
        <p:nvSpPr>
          <p:cNvPr id="20" name="Rectangle 19"/>
          <p:cNvSpPr/>
          <p:nvPr/>
        </p:nvSpPr>
        <p:spPr>
          <a:xfrm>
            <a:off x="2360072" y="2898436"/>
            <a:ext cx="19431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GoogleAPI</a:t>
            </a:r>
            <a:r>
              <a:rPr lang="en-US" dirty="0" smtClean="0"/>
              <a:t> (places)</a:t>
            </a:r>
            <a:endParaRPr lang="en-US" dirty="0"/>
          </a:p>
        </p:txBody>
      </p:sp>
      <p:pic>
        <p:nvPicPr>
          <p:cNvPr id="21" name="Picture 14" descr="http://www.hilyts.com/wp-content/uploads/2015/12/Google-Maps-Logo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6790" y="1525133"/>
            <a:ext cx="873760" cy="109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Left-Up Arrow 21"/>
          <p:cNvSpPr/>
          <p:nvPr/>
        </p:nvSpPr>
        <p:spPr>
          <a:xfrm rot="5400000">
            <a:off x="3175956" y="1956744"/>
            <a:ext cx="365760" cy="1697100"/>
          </a:xfrm>
          <a:prstGeom prst="leftUpArrow">
            <a:avLst/>
          </a:prstGeom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4901376" y="5526661"/>
            <a:ext cx="1411378" cy="968594"/>
          </a:xfrm>
          <a:prstGeom prst="rect">
            <a:avLst/>
          </a:prstGeom>
          <a:ln w="19050"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4546121" y="5446958"/>
            <a:ext cx="461665" cy="127958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dirty="0" smtClean="0"/>
              <a:t>Data Store</a:t>
            </a:r>
            <a:endParaRPr lang="en-US" dirty="0"/>
          </a:p>
        </p:txBody>
      </p:sp>
      <p:graphicFrame>
        <p:nvGraphicFramePr>
          <p:cNvPr id="25" name="Diagram 24"/>
          <p:cNvGraphicFramePr/>
          <p:nvPr>
            <p:extLst>
              <p:ext uri="{D42A27DB-BD31-4B8C-83A1-F6EECF244321}">
                <p14:modId xmlns:p14="http://schemas.microsoft.com/office/powerpoint/2010/main" val="4268326734"/>
              </p:ext>
            </p:extLst>
          </p:nvPr>
        </p:nvGraphicFramePr>
        <p:xfrm>
          <a:off x="4836949" y="5620092"/>
          <a:ext cx="1475805" cy="7934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</p:spTree>
    <p:extLst>
      <p:ext uri="{BB962C8B-B14F-4D97-AF65-F5344CB8AC3E}">
        <p14:creationId xmlns:p14="http://schemas.microsoft.com/office/powerpoint/2010/main" val="56383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Architecture – Work Flow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3243532" y="2328860"/>
            <a:ext cx="2286000" cy="2670488"/>
          </a:xfrm>
          <a:prstGeom prst="rect">
            <a:avLst/>
          </a:prstGeom>
          <a:ln w="19050"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6133398" y="2328861"/>
            <a:ext cx="2286000" cy="2670488"/>
          </a:xfrm>
          <a:prstGeom prst="rect">
            <a:avLst/>
          </a:prstGeom>
          <a:ln w="19050"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566738"/>
            <a:endParaRPr lang="en-US" sz="1400" dirty="0" smtClean="0"/>
          </a:p>
        </p:txBody>
      </p:sp>
      <p:sp>
        <p:nvSpPr>
          <p:cNvPr id="28" name="Rectangle 27"/>
          <p:cNvSpPr/>
          <p:nvPr/>
        </p:nvSpPr>
        <p:spPr>
          <a:xfrm>
            <a:off x="3433320" y="2131120"/>
            <a:ext cx="1932316" cy="4053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ysClr val="windowText" lastClr="000000"/>
                </a:solidFill>
              </a:rPr>
              <a:t>Server</a:t>
            </a:r>
            <a:endParaRPr lang="en-US" sz="1600" b="1" dirty="0">
              <a:solidFill>
                <a:sysClr val="windowText" lastClr="000000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6383240" y="2122636"/>
            <a:ext cx="1751810" cy="4098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Client </a:t>
            </a:r>
          </a:p>
        </p:txBody>
      </p:sp>
      <p:sp>
        <p:nvSpPr>
          <p:cNvPr id="30" name="Rectangle 29"/>
          <p:cNvSpPr/>
          <p:nvPr/>
        </p:nvSpPr>
        <p:spPr>
          <a:xfrm>
            <a:off x="3303917" y="2641053"/>
            <a:ext cx="2141113" cy="5726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dirty="0" smtClean="0"/>
              <a:t>Seller Login function {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 smtClean="0"/>
              <a:t>Submit home function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 smtClean="0"/>
              <a:t>Buyer recommendation function }</a:t>
            </a:r>
            <a:endParaRPr lang="en-US" sz="1000" dirty="0"/>
          </a:p>
        </p:txBody>
      </p:sp>
      <p:sp>
        <p:nvSpPr>
          <p:cNvPr id="31" name="Rectangle 30"/>
          <p:cNvSpPr/>
          <p:nvPr/>
        </p:nvSpPr>
        <p:spPr>
          <a:xfrm>
            <a:off x="6278177" y="2691609"/>
            <a:ext cx="2068577" cy="4715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Seller Login Form</a:t>
            </a:r>
          </a:p>
          <a:p>
            <a:pPr algn="ctr"/>
            <a:r>
              <a:rPr lang="en-US" sz="1000" dirty="0"/>
              <a:t>Property Listing </a:t>
            </a:r>
            <a:r>
              <a:rPr lang="en-US" sz="1000" dirty="0" smtClean="0"/>
              <a:t>Form</a:t>
            </a:r>
            <a:endParaRPr lang="en-US" sz="1000" dirty="0"/>
          </a:p>
        </p:txBody>
      </p:sp>
      <p:sp>
        <p:nvSpPr>
          <p:cNvPr id="32" name="Rectangle 31"/>
          <p:cNvSpPr/>
          <p:nvPr/>
        </p:nvSpPr>
        <p:spPr>
          <a:xfrm>
            <a:off x="6254132" y="3809382"/>
            <a:ext cx="2092622" cy="5978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Buyer Login </a:t>
            </a:r>
            <a:r>
              <a:rPr lang="en-US" sz="1000" dirty="0" smtClean="0"/>
              <a:t>Form</a:t>
            </a:r>
          </a:p>
          <a:p>
            <a:pPr algn="ctr"/>
            <a:r>
              <a:rPr lang="en-US" sz="1000" dirty="0"/>
              <a:t>Property Search </a:t>
            </a:r>
            <a:r>
              <a:rPr lang="en-US" sz="1000" dirty="0" smtClean="0"/>
              <a:t>Form</a:t>
            </a:r>
            <a:endParaRPr lang="en-US" sz="1000" dirty="0"/>
          </a:p>
        </p:txBody>
      </p:sp>
      <p:sp>
        <p:nvSpPr>
          <p:cNvPr id="33" name="Rectangle 32"/>
          <p:cNvSpPr/>
          <p:nvPr/>
        </p:nvSpPr>
        <p:spPr>
          <a:xfrm>
            <a:off x="3303917" y="3317760"/>
            <a:ext cx="2141113" cy="15632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dirty="0" smtClean="0"/>
              <a:t>Buyer Login function {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 smtClean="0"/>
              <a:t>Buyer </a:t>
            </a:r>
            <a:r>
              <a:rPr lang="en-US" sz="1000" dirty="0"/>
              <a:t>s</a:t>
            </a:r>
            <a:r>
              <a:rPr lang="en-US" sz="1000" dirty="0" smtClean="0"/>
              <a:t>earch storing function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 smtClean="0"/>
              <a:t>Property recommendation function }</a:t>
            </a:r>
          </a:p>
          <a:p>
            <a:r>
              <a:rPr lang="en-US" sz="1000" dirty="0" smtClean="0"/>
              <a:t>Property search function{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 smtClean="0"/>
              <a:t>Rent calculation function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 smtClean="0"/>
              <a:t>Neighborhood score function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 smtClean="0"/>
              <a:t>Property </a:t>
            </a:r>
            <a:r>
              <a:rPr lang="en-US" sz="1000" dirty="0"/>
              <a:t>recommendation </a:t>
            </a:r>
            <a:r>
              <a:rPr lang="en-US" sz="1000" dirty="0" smtClean="0"/>
              <a:t>score function}</a:t>
            </a:r>
            <a:endParaRPr lang="en-US" sz="1000" dirty="0"/>
          </a:p>
        </p:txBody>
      </p:sp>
      <p:sp>
        <p:nvSpPr>
          <p:cNvPr id="34" name="Left-Right Arrow 33"/>
          <p:cNvSpPr/>
          <p:nvPr/>
        </p:nvSpPr>
        <p:spPr>
          <a:xfrm>
            <a:off x="5445030" y="2845415"/>
            <a:ext cx="731520" cy="163902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Left-Right Arrow 34"/>
          <p:cNvSpPr/>
          <p:nvPr/>
        </p:nvSpPr>
        <p:spPr>
          <a:xfrm>
            <a:off x="5462245" y="4026379"/>
            <a:ext cx="731520" cy="163902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684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40" y="103"/>
            <a:ext cx="10515600" cy="1325563"/>
          </a:xfrm>
        </p:spPr>
        <p:txBody>
          <a:bodyPr/>
          <a:lstStyle/>
          <a:p>
            <a:r>
              <a:rPr lang="en-US" dirty="0" smtClean="0"/>
              <a:t>Functionality </a:t>
            </a:r>
            <a:br>
              <a:rPr lang="en-US" dirty="0" smtClean="0"/>
            </a:br>
            <a:r>
              <a:rPr lang="en-US" dirty="0" smtClean="0"/>
              <a:t>Seller Login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553421" y="1673524"/>
            <a:ext cx="7246188" cy="147382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639683" y="2156602"/>
            <a:ext cx="1811547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Property Details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270740" y="2156603"/>
            <a:ext cx="1742536" cy="6463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Property details + </a:t>
            </a:r>
            <a:r>
              <a:rPr lang="en-US" dirty="0" err="1" smtClean="0">
                <a:solidFill>
                  <a:schemeClr val="accent2">
                    <a:lumMod val="75000"/>
                  </a:schemeClr>
                </a:solidFill>
              </a:rPr>
              <a:t>house_id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605623" y="2156602"/>
            <a:ext cx="2073215" cy="92333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Property details + </a:t>
            </a:r>
            <a:r>
              <a:rPr lang="en-US" dirty="0" err="1" smtClean="0">
                <a:solidFill>
                  <a:schemeClr val="accent2">
                    <a:lumMod val="75000"/>
                  </a:schemeClr>
                </a:solidFill>
              </a:rPr>
              <a:t>house_id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dirty="0" smtClean="0"/>
              <a:t>+ 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neighborhood score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cxnSp>
        <p:nvCxnSpPr>
          <p:cNvPr id="8" name="Straight Arrow Connector 7"/>
          <p:cNvCxnSpPr>
            <a:stCxn id="5" idx="3"/>
          </p:cNvCxnSpPr>
          <p:nvPr/>
        </p:nvCxnSpPr>
        <p:spPr>
          <a:xfrm flipV="1">
            <a:off x="4451230" y="2329132"/>
            <a:ext cx="819510" cy="121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7013276" y="2329132"/>
            <a:ext cx="59234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639683" y="1759796"/>
            <a:ext cx="7039155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Seller Login Function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2553421" y="3303271"/>
            <a:ext cx="4597878" cy="152687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2639683" y="3786349"/>
            <a:ext cx="1811547" cy="92333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Property Details updated to Data Store 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270740" y="3786350"/>
            <a:ext cx="1742536" cy="92333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New Property details, 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List of Properties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639683" y="3389543"/>
            <a:ext cx="4373593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Submit Home Function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2553421" y="5088289"/>
            <a:ext cx="4597877" cy="152687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2639683" y="5571367"/>
            <a:ext cx="1811547" cy="6463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Buyers id’s on Seller login page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5270740" y="5571368"/>
            <a:ext cx="1742536" cy="92333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New Property details, 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Buyers Data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639683" y="5174561"/>
            <a:ext cx="4373593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Buyer Recommendation Function</a:t>
            </a:r>
            <a:endParaRPr lang="en-US" dirty="0"/>
          </a:p>
        </p:txBody>
      </p:sp>
      <p:cxnSp>
        <p:nvCxnSpPr>
          <p:cNvPr id="19" name="Straight Arrow Connector 18"/>
          <p:cNvCxnSpPr>
            <a:stCxn id="13" idx="1"/>
            <a:endCxn id="12" idx="3"/>
          </p:cNvCxnSpPr>
          <p:nvPr/>
        </p:nvCxnSpPr>
        <p:spPr>
          <a:xfrm flipH="1" flipV="1">
            <a:off x="4451230" y="4248014"/>
            <a:ext cx="81951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Down Arrow 19"/>
          <p:cNvSpPr/>
          <p:nvPr/>
        </p:nvSpPr>
        <p:spPr>
          <a:xfrm>
            <a:off x="8106243" y="3174522"/>
            <a:ext cx="91440" cy="27432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Left Arrow 20"/>
          <p:cNvSpPr/>
          <p:nvPr/>
        </p:nvSpPr>
        <p:spPr>
          <a:xfrm>
            <a:off x="7151298" y="3907771"/>
            <a:ext cx="1005840" cy="9144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Left Arrow 21"/>
          <p:cNvSpPr/>
          <p:nvPr/>
        </p:nvSpPr>
        <p:spPr>
          <a:xfrm>
            <a:off x="7171714" y="5831888"/>
            <a:ext cx="1005840" cy="9144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785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554085" y="629728"/>
            <a:ext cx="7955280" cy="121352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744525" y="1112806"/>
            <a:ext cx="1811547" cy="6463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Inputs for property search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597088" y="1112806"/>
            <a:ext cx="1742536" cy="6463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Search Details + </a:t>
            </a:r>
            <a:r>
              <a:rPr lang="en-US" dirty="0" err="1" smtClean="0">
                <a:solidFill>
                  <a:schemeClr val="accent2">
                    <a:lumMod val="75000"/>
                  </a:schemeClr>
                </a:solidFill>
              </a:rPr>
              <a:t>User_id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7" name="Straight Arrow Connector 6"/>
          <p:cNvCxnSpPr>
            <a:stCxn id="5" idx="3"/>
            <a:endCxn id="6" idx="1"/>
          </p:cNvCxnSpPr>
          <p:nvPr/>
        </p:nvCxnSpPr>
        <p:spPr>
          <a:xfrm>
            <a:off x="6556072" y="1435972"/>
            <a:ext cx="20410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640347" y="716000"/>
            <a:ext cx="7773265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Buyer Login Function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554085" y="1931680"/>
            <a:ext cx="4597878" cy="152687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640347" y="2414758"/>
            <a:ext cx="1811547" cy="92333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User Details updated to Data Store 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271404" y="2414759"/>
            <a:ext cx="1742536" cy="92333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New User Details, 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List of Buyers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640347" y="2017952"/>
            <a:ext cx="4373593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Buyer Search storing Function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3554085" y="3526922"/>
            <a:ext cx="4597877" cy="152687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3640347" y="4010000"/>
            <a:ext cx="2380891" cy="92333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User id, 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List of relevant properties with recommendation score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530196" y="4010001"/>
            <a:ext cx="1483743" cy="92333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Buyer search details, </a:t>
            </a:r>
            <a:r>
              <a:rPr lang="en-US" dirty="0" smtClean="0"/>
              <a:t>List of Properties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3640347" y="3613194"/>
            <a:ext cx="4373593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Property Recommendation Function</a:t>
            </a:r>
            <a:endParaRPr lang="en-US" dirty="0"/>
          </a:p>
        </p:txBody>
      </p:sp>
      <p:cxnSp>
        <p:nvCxnSpPr>
          <p:cNvPr id="17" name="Straight Arrow Connector 16"/>
          <p:cNvCxnSpPr>
            <a:stCxn id="11" idx="1"/>
            <a:endCxn id="10" idx="3"/>
          </p:cNvCxnSpPr>
          <p:nvPr/>
        </p:nvCxnSpPr>
        <p:spPr>
          <a:xfrm flipH="1" flipV="1">
            <a:off x="5451894" y="2876423"/>
            <a:ext cx="81951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Down Arrow 17"/>
          <p:cNvSpPr/>
          <p:nvPr/>
        </p:nvSpPr>
        <p:spPr>
          <a:xfrm>
            <a:off x="9098281" y="1871936"/>
            <a:ext cx="91440" cy="283464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Left Arrow 18"/>
          <p:cNvSpPr/>
          <p:nvPr/>
        </p:nvSpPr>
        <p:spPr>
          <a:xfrm>
            <a:off x="8151962" y="2863975"/>
            <a:ext cx="1005840" cy="9144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Left Arrow 19"/>
          <p:cNvSpPr/>
          <p:nvPr/>
        </p:nvSpPr>
        <p:spPr>
          <a:xfrm>
            <a:off x="8172378" y="4658702"/>
            <a:ext cx="1005840" cy="9144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3554085" y="5346443"/>
            <a:ext cx="7955280" cy="141064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3607568" y="5432715"/>
            <a:ext cx="7806045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Property Search Function</a:t>
            </a:r>
            <a:endParaRPr lang="en-US" dirty="0"/>
          </a:p>
        </p:txBody>
      </p:sp>
      <p:sp>
        <p:nvSpPr>
          <p:cNvPr id="23" name="Up-Down Arrow 22"/>
          <p:cNvSpPr/>
          <p:nvPr/>
        </p:nvSpPr>
        <p:spPr>
          <a:xfrm>
            <a:off x="5771071" y="5053798"/>
            <a:ext cx="181155" cy="274320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/>
          <p:cNvCxnSpPr/>
          <p:nvPr/>
        </p:nvCxnSpPr>
        <p:spPr>
          <a:xfrm flipH="1" flipV="1">
            <a:off x="6007148" y="4378684"/>
            <a:ext cx="54864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10133453" y="5888319"/>
            <a:ext cx="1280160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accent2">
                    <a:lumMod val="75000"/>
                  </a:schemeClr>
                </a:solidFill>
              </a:rPr>
              <a:t>Buyer search details, </a:t>
            </a:r>
            <a:r>
              <a:rPr lang="en-US" sz="1400" dirty="0" smtClean="0"/>
              <a:t>List of Properties</a:t>
            </a:r>
            <a:endParaRPr lang="en-US" sz="1400" dirty="0"/>
          </a:p>
        </p:txBody>
      </p:sp>
      <p:sp>
        <p:nvSpPr>
          <p:cNvPr id="26" name="TextBox 25"/>
          <p:cNvSpPr txBox="1"/>
          <p:nvPr/>
        </p:nvSpPr>
        <p:spPr>
          <a:xfrm>
            <a:off x="8828276" y="5888319"/>
            <a:ext cx="1280160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2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r>
              <a:rPr lang="en-US" sz="1400" dirty="0"/>
              <a:t>Properties </a:t>
            </a:r>
            <a:r>
              <a:rPr lang="en-US" sz="1400" dirty="0" smtClean="0"/>
              <a:t>matching</a:t>
            </a:r>
          </a:p>
          <a:p>
            <a:r>
              <a:rPr lang="en-US" sz="1400" dirty="0" smtClean="0"/>
              <a:t> </a:t>
            </a:r>
            <a:r>
              <a:rPr lang="en-US" sz="1400" dirty="0"/>
              <a:t>criteria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7523099" y="5888319"/>
            <a:ext cx="1280160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2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r>
              <a:rPr lang="en-US" sz="1400" dirty="0" smtClean="0"/>
              <a:t>Approximate rent income calculation</a:t>
            </a:r>
            <a:endParaRPr lang="en-US" sz="1400" dirty="0"/>
          </a:p>
        </p:txBody>
      </p:sp>
      <p:sp>
        <p:nvSpPr>
          <p:cNvPr id="28" name="TextBox 27"/>
          <p:cNvSpPr txBox="1"/>
          <p:nvPr/>
        </p:nvSpPr>
        <p:spPr>
          <a:xfrm>
            <a:off x="6217922" y="5888319"/>
            <a:ext cx="1280160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2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r>
              <a:rPr lang="en-US" sz="1400" dirty="0" smtClean="0"/>
              <a:t>Neighborhood score</a:t>
            </a:r>
          </a:p>
          <a:p>
            <a:endParaRPr lang="en-US" sz="1400" dirty="0"/>
          </a:p>
        </p:txBody>
      </p:sp>
      <p:sp>
        <p:nvSpPr>
          <p:cNvPr id="29" name="TextBox 28"/>
          <p:cNvSpPr txBox="1"/>
          <p:nvPr/>
        </p:nvSpPr>
        <p:spPr>
          <a:xfrm>
            <a:off x="3607568" y="5888319"/>
            <a:ext cx="1280160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2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r>
              <a:rPr lang="en-US" sz="1400" dirty="0" smtClean="0"/>
              <a:t>Properties ordered with score</a:t>
            </a:r>
            <a:endParaRPr lang="en-US" sz="1400" dirty="0"/>
          </a:p>
        </p:txBody>
      </p:sp>
      <p:sp>
        <p:nvSpPr>
          <p:cNvPr id="30" name="TextBox 29"/>
          <p:cNvSpPr txBox="1"/>
          <p:nvPr/>
        </p:nvSpPr>
        <p:spPr>
          <a:xfrm>
            <a:off x="4912745" y="5888319"/>
            <a:ext cx="1280160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2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r>
              <a:rPr lang="en-US" sz="1400" dirty="0" smtClean="0"/>
              <a:t>Buying recommendation score </a:t>
            </a:r>
            <a:endParaRPr lang="en-US" sz="1400" dirty="0"/>
          </a:p>
        </p:txBody>
      </p:sp>
      <p:sp>
        <p:nvSpPr>
          <p:cNvPr id="33" name="Title 1"/>
          <p:cNvSpPr>
            <a:spLocks noGrp="1"/>
          </p:cNvSpPr>
          <p:nvPr>
            <p:ph type="title"/>
          </p:nvPr>
        </p:nvSpPr>
        <p:spPr>
          <a:xfrm>
            <a:off x="12940" y="103"/>
            <a:ext cx="10515600" cy="1325563"/>
          </a:xfrm>
        </p:spPr>
        <p:txBody>
          <a:bodyPr/>
          <a:lstStyle/>
          <a:p>
            <a:r>
              <a:rPr lang="en-US" dirty="0" smtClean="0"/>
              <a:t>Functionality </a:t>
            </a:r>
            <a:br>
              <a:rPr lang="en-US" dirty="0" smtClean="0"/>
            </a:br>
            <a:r>
              <a:rPr lang="en-US" dirty="0" smtClean="0"/>
              <a:t>Buyer Login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7507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Source - Simulated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IN" dirty="0"/>
              <a:t>Properties data – Details of properties posted by different sellers </a:t>
            </a:r>
            <a:endParaRPr lang="en-US" dirty="0"/>
          </a:p>
          <a:p>
            <a:pPr lvl="0"/>
            <a:r>
              <a:rPr lang="en-IN" dirty="0"/>
              <a:t>Buyers data – details of buyers and their individual search details</a:t>
            </a:r>
            <a:endParaRPr lang="en-US" dirty="0"/>
          </a:p>
          <a:p>
            <a:pPr lvl="0"/>
            <a:r>
              <a:rPr lang="en-IN" dirty="0"/>
              <a:t>Geographical information (City, Zone, Location) </a:t>
            </a:r>
            <a:endParaRPr lang="en-US" dirty="0"/>
          </a:p>
          <a:p>
            <a:pPr lvl="0"/>
            <a:r>
              <a:rPr lang="en-IN" dirty="0"/>
              <a:t>Rental information at multiple levels (Zone, location name, property type, property level)   </a:t>
            </a:r>
            <a:endParaRPr lang="en-US" dirty="0"/>
          </a:p>
          <a:p>
            <a:pPr lvl="0"/>
            <a:r>
              <a:rPr lang="en-IN" dirty="0"/>
              <a:t>Location scores – simulated values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6379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Future Work</a:t>
            </a:r>
            <a:br>
              <a:rPr lang="en-US" dirty="0" smtClean="0"/>
            </a:br>
            <a:r>
              <a:rPr lang="en-IN" sz="3800" dirty="0"/>
              <a:t>working </a:t>
            </a:r>
            <a:r>
              <a:rPr lang="en-IN" sz="3800" dirty="0" smtClean="0"/>
              <a:t>app - we </a:t>
            </a:r>
            <a:r>
              <a:rPr lang="en-IN" sz="3800" dirty="0"/>
              <a:t>have restricted certain functionality </a:t>
            </a:r>
            <a:endParaRPr lang="en-US" sz="3800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3312614"/>
              </p:ext>
            </p:extLst>
          </p:nvPr>
        </p:nvGraphicFramePr>
        <p:xfrm>
          <a:off x="845389" y="1912937"/>
          <a:ext cx="10312681" cy="363384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897811"/>
                <a:gridCol w="4011283"/>
                <a:gridCol w="4403587"/>
              </a:tblGrid>
              <a:tr h="46541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IN" sz="1400" dirty="0">
                          <a:effectLst/>
                        </a:rPr>
                        <a:t>Function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IN" sz="1400">
                          <a:effectLst/>
                        </a:rPr>
                        <a:t>Current feature/function in Application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IN" sz="1400" dirty="0">
                          <a:effectLst/>
                        </a:rPr>
                        <a:t>Future development recommendation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47300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IN" sz="1400" dirty="0">
                          <a:effectLst/>
                        </a:rPr>
                        <a:t>Data store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IN" sz="1400" dirty="0">
                          <a:effectLst/>
                        </a:rPr>
                        <a:t>Using file system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IN" sz="1400">
                          <a:effectLst/>
                        </a:rPr>
                        <a:t>To be moved to Data base for scalability and robustness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78036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IN" sz="1400" dirty="0">
                          <a:effectLst/>
                        </a:rPr>
                        <a:t>Rental calculation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IN" sz="1400" dirty="0">
                          <a:effectLst/>
                        </a:rPr>
                        <a:t>Using the static information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IN" sz="1400" dirty="0">
                          <a:effectLst/>
                        </a:rPr>
                        <a:t>The rental should be calculated based on extracting statistics out of similar properties around the neighbourhood using geographical co-ordinates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65638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IN" sz="1400" dirty="0">
                          <a:effectLst/>
                        </a:rPr>
                        <a:t>Neighbourhood score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IN" sz="1400" dirty="0">
                          <a:effectLst/>
                        </a:rPr>
                        <a:t>Using the selected places types for neighbourhood 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IN" sz="1400">
                          <a:effectLst/>
                        </a:rPr>
                        <a:t>The algorithm should be revisited, predictions has to be validated w.r.t reality. 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49092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IN" sz="1400" dirty="0">
                          <a:effectLst/>
                        </a:rPr>
                        <a:t>Buying/Selling function 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IN" sz="1400">
                          <a:effectLst/>
                        </a:rPr>
                        <a:t>Currently the application covers only for selling or buying properties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IN" sz="1400" dirty="0">
                          <a:effectLst/>
                        </a:rPr>
                        <a:t>Bringing rental option also into account 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76775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IN" sz="1400" dirty="0">
                          <a:effectLst/>
                        </a:rPr>
                        <a:t>Predictive analytics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IN" sz="1400">
                          <a:effectLst/>
                        </a:rPr>
                        <a:t>No predictive analytics is used other than complex lookup and averaging methods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IN" sz="1400" dirty="0">
                          <a:effectLst/>
                        </a:rPr>
                        <a:t>The predictive analytics should be explored for the application (like recommender system, spatial models, conversion probability prediction).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01535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</a:t>
            </a:r>
            <a:endParaRPr lang="en-US" dirty="0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6561" y="871785"/>
            <a:ext cx="6400800" cy="5633790"/>
          </a:xfrm>
          <a:prstGeom prst="rect">
            <a:avLst/>
          </a:prstGeom>
        </p:spPr>
      </p:pic>
      <p:grpSp>
        <p:nvGrpSpPr>
          <p:cNvPr id="38" name="Group 37"/>
          <p:cNvGrpSpPr/>
          <p:nvPr/>
        </p:nvGrpSpPr>
        <p:grpSpPr>
          <a:xfrm>
            <a:off x="7478399" y="5132502"/>
            <a:ext cx="1645920" cy="1358537"/>
            <a:chOff x="7478399" y="5132502"/>
            <a:chExt cx="1645920" cy="1358537"/>
          </a:xfrm>
        </p:grpSpPr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78399" y="5132502"/>
              <a:ext cx="1645920" cy="1358537"/>
            </a:xfrm>
            <a:prstGeom prst="rect">
              <a:avLst/>
            </a:prstGeom>
          </p:spPr>
        </p:pic>
        <p:sp>
          <p:nvSpPr>
            <p:cNvPr id="30" name="TextBox 29"/>
            <p:cNvSpPr txBox="1"/>
            <p:nvPr/>
          </p:nvSpPr>
          <p:spPr>
            <a:xfrm>
              <a:off x="7815562" y="6119300"/>
              <a:ext cx="912963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GO-HOME</a:t>
              </a:r>
              <a:endPara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997852" y="5404573"/>
              <a:ext cx="304800" cy="514350"/>
            </a:xfrm>
            <a:prstGeom prst="rect">
              <a:avLst/>
            </a:prstGeom>
          </p:spPr>
        </p:pic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243573" y="5404573"/>
              <a:ext cx="304800" cy="514350"/>
            </a:xfrm>
            <a:prstGeom prst="rect">
              <a:avLst/>
            </a:prstGeom>
          </p:spPr>
        </p:pic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489294" y="5404573"/>
              <a:ext cx="304800" cy="514350"/>
            </a:xfrm>
            <a:prstGeom prst="rect">
              <a:avLst/>
            </a:prstGeom>
          </p:spPr>
        </p:pic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27418" y="5621523"/>
              <a:ext cx="304800" cy="514350"/>
            </a:xfrm>
            <a:prstGeom prst="rect">
              <a:avLst/>
            </a:prstGeom>
          </p:spPr>
        </p:pic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323222" y="5591332"/>
              <a:ext cx="304800" cy="514350"/>
            </a:xfrm>
            <a:prstGeom prst="rect">
              <a:avLst/>
            </a:prstGeom>
          </p:spPr>
        </p:pic>
        <p:sp>
          <p:nvSpPr>
            <p:cNvPr id="36" name="Oval 35"/>
            <p:cNvSpPr/>
            <p:nvPr/>
          </p:nvSpPr>
          <p:spPr>
            <a:xfrm>
              <a:off x="7941345" y="5431027"/>
              <a:ext cx="621792" cy="658368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FFA5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088020" y="5596531"/>
              <a:ext cx="368046" cy="365760"/>
            </a:xfrm>
            <a:prstGeom prst="rect">
              <a:avLst/>
            </a:prstGeom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110447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551411" y="2967335"/>
            <a:ext cx="308917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Thank you</a:t>
            </a:r>
            <a:endParaRPr lang="en-US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936967" y="5477773"/>
            <a:ext cx="3157268" cy="129266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SR-</a:t>
            </a:r>
            <a:r>
              <a:rPr lang="en-US" dirty="0" err="1" smtClean="0"/>
              <a:t>DreamHome</a:t>
            </a:r>
            <a:endParaRPr lang="en-US" dirty="0" smtClean="0"/>
          </a:p>
          <a:p>
            <a:r>
              <a:rPr lang="en-US" sz="1200" dirty="0"/>
              <a:t> </a:t>
            </a:r>
            <a:r>
              <a:rPr lang="en-US" sz="1200" dirty="0" smtClean="0"/>
              <a:t>                      </a:t>
            </a:r>
            <a:r>
              <a:rPr lang="en-US" sz="1200" dirty="0"/>
              <a:t>- </a:t>
            </a:r>
            <a:r>
              <a:rPr lang="en-IN" sz="1200" dirty="0" err="1"/>
              <a:t>Aap</a:t>
            </a:r>
            <a:r>
              <a:rPr lang="en-IN" sz="1200" dirty="0"/>
              <a:t> </a:t>
            </a:r>
            <a:r>
              <a:rPr lang="en-IN" sz="1200" dirty="0" err="1"/>
              <a:t>Ka</a:t>
            </a:r>
            <a:r>
              <a:rPr lang="en-IN" sz="1200" dirty="0"/>
              <a:t> </a:t>
            </a:r>
            <a:r>
              <a:rPr lang="en-IN" sz="1200" dirty="0" err="1"/>
              <a:t>Soch</a:t>
            </a:r>
            <a:r>
              <a:rPr lang="en-IN" sz="1200" dirty="0"/>
              <a:t> – </a:t>
            </a:r>
            <a:r>
              <a:rPr lang="en-IN" sz="1200" dirty="0" err="1"/>
              <a:t>Aap</a:t>
            </a:r>
            <a:r>
              <a:rPr lang="en-IN" sz="1200" dirty="0"/>
              <a:t> </a:t>
            </a:r>
            <a:r>
              <a:rPr lang="en-IN" sz="1200" dirty="0" err="1"/>
              <a:t>Ka</a:t>
            </a:r>
            <a:r>
              <a:rPr lang="en-IN" sz="1200" dirty="0"/>
              <a:t> </a:t>
            </a:r>
            <a:r>
              <a:rPr lang="en-IN" sz="1200" dirty="0" err="1"/>
              <a:t>Sapna</a:t>
            </a:r>
            <a:r>
              <a:rPr lang="en-IN" sz="1200" dirty="0"/>
              <a:t> </a:t>
            </a:r>
            <a:r>
              <a:rPr lang="en-IN" sz="1200" dirty="0" err="1" smtClean="0"/>
              <a:t>Ghar</a:t>
            </a:r>
            <a:endParaRPr lang="en-IN" sz="1200" dirty="0" smtClean="0"/>
          </a:p>
          <a:p>
            <a:endParaRPr lang="en-IN" sz="1200" dirty="0"/>
          </a:p>
          <a:p>
            <a:r>
              <a:rPr lang="en-IN" dirty="0" smtClean="0"/>
              <a:t>Rama Mohan Rao D</a:t>
            </a:r>
          </a:p>
          <a:p>
            <a:r>
              <a:rPr lang="en-IN" dirty="0" smtClean="0"/>
              <a:t>Sai Aravind Kashyap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7796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736975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000" dirty="0" smtClean="0"/>
              <a:t>Introduction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000" dirty="0" smtClean="0"/>
              <a:t>Current scenario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000" dirty="0" smtClean="0"/>
              <a:t>SR-</a:t>
            </a:r>
            <a:r>
              <a:rPr lang="en-US" sz="3000" dirty="0" err="1" smtClean="0"/>
              <a:t>DreamHome</a:t>
            </a:r>
            <a:endParaRPr lang="en-US" sz="3000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US" sz="3000" dirty="0" smtClean="0"/>
              <a:t>Architecture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000" dirty="0" smtClean="0"/>
              <a:t>Functionality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000" dirty="0" smtClean="0"/>
              <a:t>Data source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000" dirty="0" smtClean="0"/>
              <a:t>Future </a:t>
            </a:r>
            <a:r>
              <a:rPr lang="en-US" sz="3000" dirty="0" smtClean="0"/>
              <a:t>work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37107351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Big Thanks!!!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Thanks to </a:t>
            </a:r>
            <a:r>
              <a:rPr lang="en-US" dirty="0" err="1"/>
              <a:t>GoJek</a:t>
            </a:r>
            <a:r>
              <a:rPr lang="en-US" dirty="0"/>
              <a:t> </a:t>
            </a:r>
            <a:r>
              <a:rPr lang="en-US" dirty="0" smtClean="0"/>
              <a:t>- Opportunity </a:t>
            </a:r>
            <a:r>
              <a:rPr lang="en-US" dirty="0" smtClean="0"/>
              <a:t>to submit in </a:t>
            </a:r>
            <a:r>
              <a:rPr lang="en-US" dirty="0" smtClean="0"/>
              <a:t>General Theme </a:t>
            </a: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Thanks to </a:t>
            </a:r>
            <a:r>
              <a:rPr lang="en-US" dirty="0" err="1" smtClean="0"/>
              <a:t>HackerEarth</a:t>
            </a:r>
            <a:r>
              <a:rPr lang="en-US" dirty="0" smtClean="0"/>
              <a:t> for providing platform.  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b="1" u="sng" dirty="0" smtClean="0"/>
              <a:t>Team:</a:t>
            </a:r>
          </a:p>
          <a:p>
            <a:pPr marL="0" indent="0">
              <a:buNone/>
            </a:pPr>
            <a:r>
              <a:rPr lang="en-US" dirty="0" smtClean="0"/>
              <a:t>Rama Mohan Rao D (Data Scientist at Bosch, India)</a:t>
            </a:r>
          </a:p>
          <a:p>
            <a:pPr marL="0" indent="0">
              <a:buNone/>
            </a:pPr>
            <a:r>
              <a:rPr lang="en-US" dirty="0" smtClean="0"/>
              <a:t>Sai Aravind Kashyap (Currently Pursuing Masters at IIIT, Bangalore)</a:t>
            </a:r>
          </a:p>
          <a:p>
            <a:pPr marL="0" indent="0">
              <a:buNone/>
            </a:pPr>
            <a:endParaRPr lang="en-US" b="1" u="sng" dirty="0"/>
          </a:p>
        </p:txBody>
      </p:sp>
    </p:spTree>
    <p:extLst>
      <p:ext uri="{BB962C8B-B14F-4D97-AF65-F5344CB8AC3E}">
        <p14:creationId xmlns:p14="http://schemas.microsoft.com/office/powerpoint/2010/main" val="1479956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</a:t>
            </a:r>
            <a:r>
              <a:rPr lang="en-US" dirty="0" smtClean="0"/>
              <a:t>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 smtClean="0"/>
              <a:t>Property search – complex job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 smtClean="0"/>
              <a:t>Huge options – variety of inputs to consider 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 smtClean="0"/>
              <a:t>Maturity required in mimicking buyer analysis 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 smtClean="0"/>
              <a:t>Lead time is quite high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 smtClean="0"/>
              <a:t>Missing guidance on the search </a:t>
            </a:r>
            <a:r>
              <a:rPr lang="en-US" dirty="0" smtClean="0"/>
              <a:t>process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Heavy UI, many filters 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Smart agents for understanding simple search </a:t>
            </a:r>
            <a:r>
              <a:rPr lang="en-US" dirty="0" smtClean="0"/>
              <a:t>statements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797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Current scenario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7229592" y="6457890"/>
            <a:ext cx="49624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hlinkClick r:id="rId2"/>
              </a:rPr>
              <a:t>http://</a:t>
            </a:r>
            <a:r>
              <a:rPr lang="en-US" sz="1000" dirty="0" smtClean="0">
                <a:hlinkClick r:id="rId2"/>
              </a:rPr>
              <a:t>in.claseek.com/properties/landed-house/brigade-atmosphere-villas-for-sale_i60870</a:t>
            </a:r>
            <a:endParaRPr lang="en-US" sz="1000" dirty="0" smtClean="0"/>
          </a:p>
          <a:p>
            <a:r>
              <a:rPr lang="en-US" sz="1000" dirty="0"/>
              <a:t>http://www.publicdomainpictures.net/</a:t>
            </a:r>
          </a:p>
        </p:txBody>
      </p:sp>
      <p:pic>
        <p:nvPicPr>
          <p:cNvPr id="17" name="Picture 16"/>
          <p:cNvPicPr preferRelativeResize="0"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8239" y="2963972"/>
            <a:ext cx="6853236" cy="192024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grpSp>
        <p:nvGrpSpPr>
          <p:cNvPr id="3" name="Group 2"/>
          <p:cNvGrpSpPr/>
          <p:nvPr/>
        </p:nvGrpSpPr>
        <p:grpSpPr>
          <a:xfrm>
            <a:off x="198407" y="1793377"/>
            <a:ext cx="2166631" cy="1983258"/>
            <a:chOff x="198407" y="1793377"/>
            <a:chExt cx="2166631" cy="1983258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8407" y="1793377"/>
              <a:ext cx="1539091" cy="1983258"/>
            </a:xfrm>
            <a:prstGeom prst="rect">
              <a:avLst/>
            </a:prstGeom>
          </p:spPr>
        </p:pic>
        <p:pic>
          <p:nvPicPr>
            <p:cNvPr id="20" name="Picture 2" descr="http://in.claseek.com/oc-content/media/IN/uploads/608/68246.jpg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9912" b="19907"/>
            <a:stretch/>
          </p:blipFill>
          <p:spPr bwMode="auto">
            <a:xfrm>
              <a:off x="1377042" y="1975448"/>
              <a:ext cx="987996" cy="5945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20086" y="1392503"/>
            <a:ext cx="6853236" cy="231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20086" y="4884212"/>
            <a:ext cx="6853236" cy="1573678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2365038" y="3117911"/>
            <a:ext cx="3819819" cy="2874533"/>
            <a:chOff x="2365038" y="3117911"/>
            <a:chExt cx="3819819" cy="2874533"/>
          </a:xfrm>
        </p:grpSpPr>
        <p:sp>
          <p:nvSpPr>
            <p:cNvPr id="22" name="Oval 21"/>
            <p:cNvSpPr/>
            <p:nvPr/>
          </p:nvSpPr>
          <p:spPr>
            <a:xfrm>
              <a:off x="2365038" y="4293357"/>
              <a:ext cx="1187054" cy="806181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>
              <a:off x="4997803" y="3117911"/>
              <a:ext cx="1187054" cy="806181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/>
            <p:cNvSpPr/>
            <p:nvPr/>
          </p:nvSpPr>
          <p:spPr>
            <a:xfrm>
              <a:off x="4997803" y="5186263"/>
              <a:ext cx="1187054" cy="806181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4361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Current scenario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733688" y="2674493"/>
            <a:ext cx="22615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2">
                    <a:lumMod val="75000"/>
                  </a:schemeClr>
                </a:solidFill>
              </a:rPr>
              <a:t>Rental income ?</a:t>
            </a:r>
            <a:endParaRPr lang="en-US" sz="24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916835" y="2674493"/>
            <a:ext cx="22615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2">
                    <a:lumMod val="75000"/>
                  </a:schemeClr>
                </a:solidFill>
              </a:rPr>
              <a:t>Neighborhood ?</a:t>
            </a:r>
            <a:endParaRPr lang="en-US" sz="24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370441" y="3543661"/>
            <a:ext cx="18891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2">
                    <a:lumMod val="75000"/>
                  </a:schemeClr>
                </a:solidFill>
              </a:rPr>
              <a:t>Area score </a:t>
            </a:r>
            <a:r>
              <a:rPr lang="en-US" sz="2400" dirty="0" smtClean="0">
                <a:solidFill>
                  <a:schemeClr val="accent2">
                    <a:lumMod val="75000"/>
                  </a:schemeClr>
                </a:solidFill>
              </a:rPr>
              <a:t>? </a:t>
            </a:r>
            <a:endParaRPr lang="en-US" sz="24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916835" y="4425090"/>
            <a:ext cx="26339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2">
                    <a:lumMod val="75000"/>
                  </a:schemeClr>
                </a:solidFill>
              </a:rPr>
              <a:t>best 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property </a:t>
            </a:r>
            <a:r>
              <a:rPr lang="en-US" sz="2400" dirty="0" smtClean="0">
                <a:solidFill>
                  <a:schemeClr val="accent2">
                    <a:lumMod val="75000"/>
                  </a:schemeClr>
                </a:solidFill>
              </a:rPr>
              <a:t>? </a:t>
            </a:r>
            <a:endParaRPr lang="en-US" sz="24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611533" y="2171334"/>
            <a:ext cx="3072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2">
                    <a:lumMod val="75000"/>
                  </a:schemeClr>
                </a:solidFill>
              </a:rPr>
              <a:t>Worth Plot </a:t>
            </a:r>
            <a:r>
              <a:rPr lang="en-US" sz="2400" dirty="0" smtClean="0">
                <a:solidFill>
                  <a:schemeClr val="accent2">
                    <a:lumMod val="75000"/>
                  </a:schemeClr>
                </a:solidFill>
              </a:rPr>
              <a:t>dimension? </a:t>
            </a:r>
            <a:endParaRPr lang="en-US" sz="24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090300" y="3543661"/>
            <a:ext cx="26339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2">
                    <a:lumMod val="75000"/>
                  </a:schemeClr>
                </a:solidFill>
              </a:rPr>
              <a:t>Worth Price ? </a:t>
            </a:r>
            <a:endParaRPr lang="en-US" sz="24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83442" y="4425090"/>
            <a:ext cx="15477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2">
                    <a:lumMod val="75000"/>
                  </a:schemeClr>
                </a:solidFill>
              </a:rPr>
              <a:t>On Loan </a:t>
            </a:r>
            <a:r>
              <a:rPr lang="en-US" sz="2400" dirty="0" smtClean="0">
                <a:solidFill>
                  <a:schemeClr val="accent2">
                    <a:lumMod val="75000"/>
                  </a:schemeClr>
                </a:solidFill>
              </a:rPr>
              <a:t>? </a:t>
            </a:r>
            <a:endParaRPr lang="en-US" sz="24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367043" y="5042826"/>
            <a:ext cx="25447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2">
                    <a:lumMod val="75000"/>
                  </a:schemeClr>
                </a:solidFill>
              </a:rPr>
              <a:t>Availability ? </a:t>
            </a:r>
            <a:endParaRPr lang="en-US" sz="24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485203" y="4995883"/>
            <a:ext cx="194168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 transaction  ?</a:t>
            </a:r>
            <a:endParaRPr lang="en-US" sz="2400" dirty="0"/>
          </a:p>
        </p:txBody>
      </p:sp>
      <p:pic>
        <p:nvPicPr>
          <p:cNvPr id="6146" name="Picture 2" descr="http://in.claseek.com/oc-content/media/IN/uploads/608/68246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912" b="19907"/>
          <a:stretch/>
        </p:blipFill>
        <p:spPr bwMode="auto">
          <a:xfrm>
            <a:off x="6413590" y="3332043"/>
            <a:ext cx="1642500" cy="988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7229592" y="6457890"/>
            <a:ext cx="49624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hlinkClick r:id="rId3"/>
              </a:rPr>
              <a:t>http://</a:t>
            </a:r>
            <a:r>
              <a:rPr lang="en-US" sz="1000" dirty="0" smtClean="0">
                <a:hlinkClick r:id="rId3"/>
              </a:rPr>
              <a:t>in.claseek.com/properties/landed-house/brigade-atmosphere-villas-for-sale_i60870</a:t>
            </a:r>
            <a:endParaRPr lang="en-US" sz="1000" dirty="0" smtClean="0"/>
          </a:p>
          <a:p>
            <a:r>
              <a:rPr lang="en-US" sz="1000" dirty="0"/>
              <a:t>http://www.publicdomainpictures.net/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407" y="1793377"/>
            <a:ext cx="1539091" cy="1983258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194757" y="1430874"/>
            <a:ext cx="777777" cy="86177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000" b="0" cap="none" spc="0" dirty="0" smtClean="0">
                <a:ln w="0"/>
                <a:solidFill>
                  <a:schemeClr val="tx1"/>
                </a:solidFill>
              </a:rPr>
              <a:t>??</a:t>
            </a:r>
            <a:endParaRPr lang="en-US" sz="5000" b="0" cap="none" spc="0" dirty="0">
              <a:ln w="0"/>
              <a:solidFill>
                <a:schemeClr val="tx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145708" y="2334532"/>
            <a:ext cx="22615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2">
                    <a:lumMod val="75000"/>
                  </a:schemeClr>
                </a:solidFill>
              </a:rPr>
              <a:t>Hyped vs reality</a:t>
            </a:r>
            <a:endParaRPr lang="en-US" sz="24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633551" y="2334532"/>
            <a:ext cx="22615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2">
                    <a:lumMod val="75000"/>
                  </a:schemeClr>
                </a:solidFill>
              </a:rPr>
              <a:t>Locality, places</a:t>
            </a:r>
            <a:endParaRPr lang="en-US" sz="24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123983" y="1498026"/>
            <a:ext cx="22615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2">
                    <a:lumMod val="75000"/>
                  </a:schemeClr>
                </a:solidFill>
              </a:rPr>
              <a:t>Plot vs House</a:t>
            </a:r>
          </a:p>
          <a:p>
            <a:pPr algn="ctr"/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Price vs </a:t>
            </a:r>
            <a:r>
              <a:rPr lang="en-US" sz="2400" dirty="0" err="1">
                <a:solidFill>
                  <a:schemeClr val="accent2">
                    <a:lumMod val="75000"/>
                  </a:schemeClr>
                </a:solidFill>
              </a:rPr>
              <a:t>sft</a:t>
            </a:r>
            <a:endParaRPr lang="en-US" sz="2400" dirty="0">
              <a:solidFill>
                <a:schemeClr val="accent2">
                  <a:lumMod val="75000"/>
                </a:schemeClr>
              </a:solidFill>
            </a:endParaRPr>
          </a:p>
          <a:p>
            <a:pPr algn="ctr"/>
            <a:endParaRPr lang="en-US" sz="24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419989" y="3260544"/>
            <a:ext cx="22615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2">
                    <a:lumMod val="75000"/>
                  </a:schemeClr>
                </a:solidFill>
              </a:rPr>
              <a:t>Appreciation</a:t>
            </a:r>
            <a:endParaRPr lang="en-US" sz="24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095746" y="3810679"/>
            <a:ext cx="25157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2">
                    <a:lumMod val="75000"/>
                  </a:schemeClr>
                </a:solidFill>
              </a:rPr>
              <a:t>Min </a:t>
            </a:r>
            <a:r>
              <a:rPr lang="en-US" sz="2400" dirty="0" smtClean="0">
                <a:solidFill>
                  <a:schemeClr val="accent2">
                    <a:lumMod val="75000"/>
                  </a:schemeClr>
                </a:solidFill>
              </a:rPr>
              <a:t>Price vs worth</a:t>
            </a:r>
            <a:endParaRPr lang="en-US" sz="24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9027195" y="4161397"/>
            <a:ext cx="30471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2">
                    <a:lumMod val="75000"/>
                  </a:schemeClr>
                </a:solidFill>
              </a:rPr>
              <a:t>Multistorey, similar</a:t>
            </a:r>
            <a:endParaRPr lang="en-US" sz="2400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6479" y="1878412"/>
            <a:ext cx="9526925" cy="4485594"/>
          </a:xfrm>
          <a:prstGeom prst="rect">
            <a:avLst/>
          </a:prstGeom>
        </p:spPr>
      </p:pic>
      <p:sp>
        <p:nvSpPr>
          <p:cNvPr id="29" name="Rectangle 28"/>
          <p:cNvSpPr/>
          <p:nvPr/>
        </p:nvSpPr>
        <p:spPr>
          <a:xfrm>
            <a:off x="3553584" y="3561787"/>
            <a:ext cx="4430251" cy="107721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SR-</a:t>
            </a:r>
            <a:r>
              <a:rPr lang="en-US" sz="3200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DreamHome</a:t>
            </a:r>
            <a:endParaRPr lang="en-US" sz="3200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algn="ctr"/>
            <a:r>
              <a:rPr lang="en-US" sz="32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Chat Bot for smart search</a:t>
            </a:r>
            <a:endParaRPr lang="en-US" sz="3200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26196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1" dur="1000"/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21" grpId="0"/>
      <p:bldP spid="22" grpId="0"/>
      <p:bldP spid="23" grpId="0"/>
      <p:bldP spid="24" grpId="0"/>
      <p:bldP spid="25" grpId="0"/>
      <p:bldP spid="2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207335987"/>
              </p:ext>
            </p:extLst>
          </p:nvPr>
        </p:nvGraphicFramePr>
        <p:xfrm>
          <a:off x="589722" y="140388"/>
          <a:ext cx="11012556" cy="55552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955666653"/>
              </p:ext>
            </p:extLst>
          </p:nvPr>
        </p:nvGraphicFramePr>
        <p:xfrm>
          <a:off x="589722" y="1690688"/>
          <a:ext cx="11012556" cy="65252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4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dirty="0" smtClean="0"/>
              <a:t>Home recommendation journey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694450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SR-</a:t>
            </a:r>
            <a:r>
              <a:rPr lang="en-US" dirty="0" err="1" smtClean="0"/>
              <a:t>DreamHome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839450" cy="4351338"/>
          </a:xfrm>
        </p:spPr>
        <p:txBody>
          <a:bodyPr>
            <a:normAutofit fontScale="92500"/>
          </a:bodyPr>
          <a:lstStyle/>
          <a:p>
            <a:pPr lvl="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dirty="0"/>
              <a:t>Giving buying score to a property for given buyer requirement</a:t>
            </a:r>
            <a:endParaRPr lang="en-US" dirty="0"/>
          </a:p>
          <a:p>
            <a:pPr lvl="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dirty="0"/>
              <a:t>Supporting with right properties </a:t>
            </a:r>
            <a:r>
              <a:rPr lang="en-IN" dirty="0" smtClean="0"/>
              <a:t>recommendations</a:t>
            </a:r>
          </a:p>
          <a:p>
            <a:pPr lvl="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dirty="0" smtClean="0"/>
              <a:t>Automatic updating considering </a:t>
            </a:r>
            <a:r>
              <a:rPr lang="en-IN" dirty="0"/>
              <a:t>new listed </a:t>
            </a:r>
            <a:r>
              <a:rPr lang="en-IN" dirty="0" smtClean="0"/>
              <a:t>properties</a:t>
            </a:r>
            <a:endParaRPr lang="en-US" dirty="0"/>
          </a:p>
          <a:p>
            <a:pPr lvl="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dirty="0"/>
              <a:t>Recommending/mapping prosperity buyers for </a:t>
            </a:r>
            <a:r>
              <a:rPr lang="en-IN" dirty="0" smtClean="0"/>
              <a:t>Seller and vice versa </a:t>
            </a:r>
            <a:endParaRPr lang="en-US" dirty="0"/>
          </a:p>
          <a:p>
            <a:pPr lvl="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dirty="0"/>
              <a:t>Smart validation of </a:t>
            </a:r>
            <a:r>
              <a:rPr lang="en-IN" dirty="0" smtClean="0"/>
              <a:t>property </a:t>
            </a:r>
            <a:r>
              <a:rPr lang="en-IN" dirty="0" smtClean="0"/>
              <a:t>details</a:t>
            </a:r>
            <a:endParaRPr lang="en-US" dirty="0"/>
          </a:p>
          <a:p>
            <a:pPr lvl="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 smtClean="0"/>
              <a:t>Chat Agent in understanding simple statements and shows </a:t>
            </a:r>
            <a:r>
              <a:rPr lang="en-US" dirty="0" err="1" smtClean="0"/>
              <a:t>ri</a:t>
            </a:r>
            <a:r>
              <a:rPr lang="en-IN" dirty="0" err="1" smtClean="0"/>
              <a:t>ght</a:t>
            </a:r>
            <a:r>
              <a:rPr lang="en-IN" dirty="0" smtClean="0"/>
              <a:t> </a:t>
            </a:r>
            <a:r>
              <a:rPr lang="en-IN" dirty="0" smtClean="0"/>
              <a:t>properties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3099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SR-</a:t>
            </a:r>
            <a:r>
              <a:rPr lang="en-US" dirty="0" err="1" smtClean="0"/>
              <a:t>DreamHome</a:t>
            </a:r>
            <a:r>
              <a:rPr lang="en-US" dirty="0" smtClean="0"/>
              <a:t> Glimpse</a:t>
            </a:r>
            <a:endParaRPr lang="en-US" dirty="0"/>
          </a:p>
        </p:txBody>
      </p:sp>
      <p:pic>
        <p:nvPicPr>
          <p:cNvPr id="1026" name="Picture 2" descr="Inline imag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8565" y="1386497"/>
            <a:ext cx="8852513" cy="49791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Oval 4"/>
          <p:cNvSpPr/>
          <p:nvPr/>
        </p:nvSpPr>
        <p:spPr>
          <a:xfrm>
            <a:off x="6307015" y="3212123"/>
            <a:ext cx="562708" cy="33996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6307015" y="5685693"/>
            <a:ext cx="562708" cy="33996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8944708" y="4923693"/>
            <a:ext cx="562708" cy="33996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837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-2;-2;-1;-2"/>
  <p:tag name="K_DONE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-2;-2;-1;-2"/>
  <p:tag name="K_DONE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-2;-2;-1;-2"/>
  <p:tag name="K_DONE" val="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737</Words>
  <Application>Microsoft Office PowerPoint</Application>
  <PresentationFormat>Widescreen</PresentationFormat>
  <Paragraphs>193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Calibri</vt:lpstr>
      <vt:lpstr>Calibri Light</vt:lpstr>
      <vt:lpstr>Times New Roman</vt:lpstr>
      <vt:lpstr>Wingdings</vt:lpstr>
      <vt:lpstr>Office Theme</vt:lpstr>
      <vt:lpstr>SR-DreamHome</vt:lpstr>
      <vt:lpstr>Outline</vt:lpstr>
      <vt:lpstr>Big Thanks!!!</vt:lpstr>
      <vt:lpstr>Introduction</vt:lpstr>
      <vt:lpstr>Current scenario</vt:lpstr>
      <vt:lpstr>Current scenario</vt:lpstr>
      <vt:lpstr>PowerPoint Presentation</vt:lpstr>
      <vt:lpstr>SR-DreamHome</vt:lpstr>
      <vt:lpstr>SR-DreamHome Glimpse</vt:lpstr>
      <vt:lpstr>Score Calculation</vt:lpstr>
      <vt:lpstr>Score Calculation Contd...</vt:lpstr>
      <vt:lpstr>Architecture -</vt:lpstr>
      <vt:lpstr>Architecture – Work Flow</vt:lpstr>
      <vt:lpstr>Functionality  Seller Login</vt:lpstr>
      <vt:lpstr>Functionality  Buyer Login</vt:lpstr>
      <vt:lpstr>Data Source - Simulated</vt:lpstr>
      <vt:lpstr>Future Work working app - we have restricted certain functionality </vt:lpstr>
      <vt:lpstr>Future </vt:lpstr>
      <vt:lpstr>PowerPoint Presentation</vt:lpstr>
    </vt:vector>
  </TitlesOfParts>
  <Company>BOSCH Group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Subha Madras Ganapathi (RBEI/EDS2)</dc:creator>
  <cp:lastModifiedBy>Rama</cp:lastModifiedBy>
  <cp:revision>179</cp:revision>
  <dcterms:created xsi:type="dcterms:W3CDTF">2016-07-15T09:08:47Z</dcterms:created>
  <dcterms:modified xsi:type="dcterms:W3CDTF">2017-01-15T03:47:48Z</dcterms:modified>
</cp:coreProperties>
</file>